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59" r:id="rId4"/>
    <p:sldId id="305" r:id="rId5"/>
    <p:sldId id="306" r:id="rId6"/>
    <p:sldId id="307" r:id="rId7"/>
    <p:sldId id="308" r:id="rId8"/>
    <p:sldId id="309" r:id="rId9"/>
    <p:sldId id="265" r:id="rId10"/>
    <p:sldId id="311" r:id="rId11"/>
    <p:sldId id="302" r:id="rId12"/>
    <p:sldId id="313" r:id="rId13"/>
    <p:sldId id="316" r:id="rId14"/>
    <p:sldId id="317" r:id="rId15"/>
    <p:sldId id="318" r:id="rId16"/>
    <p:sldId id="312" r:id="rId17"/>
    <p:sldId id="319" r:id="rId18"/>
    <p:sldId id="320" r:id="rId19"/>
    <p:sldId id="279" r:id="rId20"/>
  </p:sldIdLst>
  <p:sldSz cx="9144000" cy="5143500" type="screen16x9"/>
  <p:notesSz cx="6858000" cy="9144000"/>
  <p:embeddedFontLst>
    <p:embeddedFont>
      <p:font typeface="Prata" panose="020B0604020202020204" charset="0"/>
      <p:regular r:id="rId23"/>
    </p:embeddedFont>
    <p:embeddedFont>
      <p:font typeface="Playfair Display" panose="020B0604020202020204" charset="0"/>
      <p:regular r:id="rId24"/>
      <p:bold r:id="rId25"/>
      <p:italic r:id="rId26"/>
      <p:boldItalic r:id="rId27"/>
    </p:embeddedFont>
    <p:embeddedFont>
      <p:font typeface="Caveat" panose="020B0604020202020204" charset="0"/>
      <p:regular r:id="rId28"/>
      <p:bold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49E9FE-D32C-467A-AC0A-6EEEDA8A3FE8}">
  <a:tblStyle styleId="{0649E9FE-D32C-467A-AC0A-6EEEDA8A3F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0541D53-E950-438A-9E3A-D7F14D4015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F9559F-35F0-4DE6-BCA9-60B74C9EB7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CBD5-46C8-412A-AAD0-9830199FCFA6}" type="datetimeFigureOut">
              <a:rPr lang="es-ES" smtClean="0"/>
              <a:t>28/04/2024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CC7372-439D-4666-8083-8005E59D91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F21C54-44B1-4964-9D65-D5DCA7BA15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BDA62-F0D3-46CA-88E7-4A25F4075C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8490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9792867b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9792867b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019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29792867b2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29792867b2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536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9792867b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29792867b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22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9792867b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29792867b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12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9792867b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29792867b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16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9792867b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29792867b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072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9792867b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29792867b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66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9792867b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29792867b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525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9792867b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29792867b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906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8" name="Google Shape;4808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9" name="Google Shape;4809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9792867b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29792867b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9792867b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9792867b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9792867b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9792867b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61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9792867b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9792867b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6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9792867b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9792867b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51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9792867b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9792867b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12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9792867b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9792867b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730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9792867b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9792867b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35">
            <a:off x="720150" y="3708087"/>
            <a:ext cx="38520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 amt="10000"/>
          </a:blip>
          <a:srcRect t="10289" b="2731"/>
          <a:stretch/>
        </p:blipFill>
        <p:spPr>
          <a:xfrm>
            <a:off x="4041050" y="0"/>
            <a:ext cx="5102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1F21C69-BFDC-4896-BF89-3E5E7339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 rotWithShape="1">
          <a:blip r:embed="rId2">
            <a:alphaModFix amt="14000"/>
          </a:blip>
          <a:srcRect l="25448" t="-22643" r="13901" b="14919"/>
          <a:stretch/>
        </p:blipFill>
        <p:spPr>
          <a:xfrm rot="5400000">
            <a:off x="776287" y="-785811"/>
            <a:ext cx="5153027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 rotWithShape="1">
          <a:blip r:embed="rId2">
            <a:alphaModFix amt="26000"/>
          </a:blip>
          <a:srcRect l="33453" b="46380"/>
          <a:stretch/>
        </p:blipFill>
        <p:spPr>
          <a:xfrm>
            <a:off x="0" y="1463325"/>
            <a:ext cx="4620075" cy="368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 rotWithShape="1">
          <a:blip r:embed="rId2">
            <a:alphaModFix amt="10000"/>
          </a:blip>
          <a:srcRect t="5131" r="8206" b="7889"/>
          <a:stretch/>
        </p:blipFill>
        <p:spPr>
          <a:xfrm>
            <a:off x="4460000" y="0"/>
            <a:ext cx="468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347800" y="2722525"/>
            <a:ext cx="30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110776" y="1164660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 rot="462">
            <a:off x="5769301" y="3497800"/>
            <a:ext cx="22332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6000"/>
          </a:blip>
          <a:srcRect l="14879" t="15729" b="9330"/>
          <a:stretch/>
        </p:blipFill>
        <p:spPr>
          <a:xfrm>
            <a:off x="0" y="0"/>
            <a:ext cx="59095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131850" y="1294750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442600" y="2589925"/>
            <a:ext cx="3541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 amt="26000"/>
          </a:blip>
          <a:srcRect l="7032" t="-31647" r="-38733" b="56707"/>
          <a:stretch/>
        </p:blipFill>
        <p:spPr>
          <a:xfrm flipH="1"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 rot="350">
            <a:off x="1625221" y="1694478"/>
            <a:ext cx="58935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2458275" y="3176113"/>
            <a:ext cx="4227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 amt="14000"/>
          </a:blip>
          <a:srcRect l="27251" t="22185"/>
          <a:stretch/>
        </p:blipFill>
        <p:spPr>
          <a:xfrm flipH="1">
            <a:off x="4037525" y="0"/>
            <a:ext cx="5106475" cy="400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title" idx="2"/>
          </p:nvPr>
        </p:nvSpPr>
        <p:spPr>
          <a:xfrm>
            <a:off x="1546225" y="3505800"/>
            <a:ext cx="15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1"/>
          </p:nvPr>
        </p:nvSpPr>
        <p:spPr>
          <a:xfrm>
            <a:off x="1546075" y="3894353"/>
            <a:ext cx="1572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 idx="3"/>
          </p:nvPr>
        </p:nvSpPr>
        <p:spPr>
          <a:xfrm>
            <a:off x="4147063" y="3505800"/>
            <a:ext cx="1572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4"/>
          </p:nvPr>
        </p:nvSpPr>
        <p:spPr>
          <a:xfrm>
            <a:off x="4147063" y="3894341"/>
            <a:ext cx="1570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 idx="5"/>
          </p:nvPr>
        </p:nvSpPr>
        <p:spPr>
          <a:xfrm>
            <a:off x="6748075" y="3505800"/>
            <a:ext cx="1572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6"/>
          </p:nvPr>
        </p:nvSpPr>
        <p:spPr>
          <a:xfrm>
            <a:off x="6748087" y="3894353"/>
            <a:ext cx="1570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 idx="7" hasCustomPrompt="1"/>
          </p:nvPr>
        </p:nvSpPr>
        <p:spPr>
          <a:xfrm rot="3246">
            <a:off x="6023100" y="3704873"/>
            <a:ext cx="6354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 idx="8" hasCustomPrompt="1"/>
          </p:nvPr>
        </p:nvSpPr>
        <p:spPr>
          <a:xfrm rot="1623">
            <a:off x="3447361" y="3704732"/>
            <a:ext cx="635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22"/>
          <p:cNvSpPr txBox="1">
            <a:spLocks noGrp="1"/>
          </p:cNvSpPr>
          <p:nvPr>
            <p:ph type="title" idx="9" hasCustomPrompt="1"/>
          </p:nvPr>
        </p:nvSpPr>
        <p:spPr>
          <a:xfrm rot="1623">
            <a:off x="843111" y="3704725"/>
            <a:ext cx="635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 amt="26000"/>
          </a:blip>
          <a:srcRect l="19478" t="4024" r="-51178" b="21035"/>
          <a:stretch/>
        </p:blipFill>
        <p:spPr>
          <a:xfrm flipH="1"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2"/>
          </p:nvPr>
        </p:nvSpPr>
        <p:spPr>
          <a:xfrm>
            <a:off x="1113750" y="2207263"/>
            <a:ext cx="1683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1"/>
          </p:nvPr>
        </p:nvSpPr>
        <p:spPr>
          <a:xfrm>
            <a:off x="822075" y="2525863"/>
            <a:ext cx="22563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3"/>
          </p:nvPr>
        </p:nvSpPr>
        <p:spPr>
          <a:xfrm>
            <a:off x="1109021" y="3931375"/>
            <a:ext cx="1682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4"/>
          </p:nvPr>
        </p:nvSpPr>
        <p:spPr>
          <a:xfrm>
            <a:off x="820871" y="4232700"/>
            <a:ext cx="225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5"/>
          </p:nvPr>
        </p:nvSpPr>
        <p:spPr>
          <a:xfrm>
            <a:off x="6345500" y="2207263"/>
            <a:ext cx="16836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6"/>
          </p:nvPr>
        </p:nvSpPr>
        <p:spPr>
          <a:xfrm>
            <a:off x="6063875" y="2513325"/>
            <a:ext cx="225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7"/>
          </p:nvPr>
        </p:nvSpPr>
        <p:spPr>
          <a:xfrm>
            <a:off x="3730530" y="3929425"/>
            <a:ext cx="1682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8"/>
          </p:nvPr>
        </p:nvSpPr>
        <p:spPr>
          <a:xfrm>
            <a:off x="3442380" y="4232700"/>
            <a:ext cx="225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9"/>
          </p:nvPr>
        </p:nvSpPr>
        <p:spPr>
          <a:xfrm>
            <a:off x="3730530" y="2207263"/>
            <a:ext cx="1682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13"/>
          </p:nvPr>
        </p:nvSpPr>
        <p:spPr>
          <a:xfrm>
            <a:off x="3442380" y="2513325"/>
            <a:ext cx="225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14"/>
          </p:nvPr>
        </p:nvSpPr>
        <p:spPr>
          <a:xfrm>
            <a:off x="6352623" y="3929425"/>
            <a:ext cx="1682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15"/>
          </p:nvPr>
        </p:nvSpPr>
        <p:spPr>
          <a:xfrm>
            <a:off x="6063875" y="4232700"/>
            <a:ext cx="22587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2">
            <a:alphaModFix amt="26000"/>
          </a:blip>
          <a:srcRect l="27578" t="-27180" r="-59278" b="52240"/>
          <a:stretch/>
        </p:blipFill>
        <p:spPr>
          <a:xfrm rot="10800000"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subTitle" idx="1"/>
          </p:nvPr>
        </p:nvSpPr>
        <p:spPr>
          <a:xfrm>
            <a:off x="989325" y="4206300"/>
            <a:ext cx="23826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2"/>
          </p:nvPr>
        </p:nvSpPr>
        <p:spPr>
          <a:xfrm>
            <a:off x="5913550" y="4206300"/>
            <a:ext cx="23865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 hasCustomPrompt="1"/>
          </p:nvPr>
        </p:nvSpPr>
        <p:spPr>
          <a:xfrm>
            <a:off x="1133175" y="1260039"/>
            <a:ext cx="207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 idx="3" hasCustomPrompt="1"/>
          </p:nvPr>
        </p:nvSpPr>
        <p:spPr>
          <a:xfrm>
            <a:off x="6019900" y="1260039"/>
            <a:ext cx="20757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 idx="5"/>
          </p:nvPr>
        </p:nvSpPr>
        <p:spPr>
          <a:xfrm>
            <a:off x="3848100" y="2584113"/>
            <a:ext cx="1447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6"/>
          </p:nvPr>
        </p:nvSpPr>
        <p:spPr>
          <a:xfrm>
            <a:off x="3571875" y="2972525"/>
            <a:ext cx="2000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 idx="7"/>
          </p:nvPr>
        </p:nvSpPr>
        <p:spPr>
          <a:xfrm>
            <a:off x="989325" y="3807775"/>
            <a:ext cx="1444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 idx="8"/>
          </p:nvPr>
        </p:nvSpPr>
        <p:spPr>
          <a:xfrm>
            <a:off x="5913550" y="3807775"/>
            <a:ext cx="1444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 rotWithShape="1">
          <a:blip r:embed="rId2">
            <a:alphaModFix amt="14000"/>
          </a:blip>
          <a:srcRect l="28739" t="-15369" r="13456" b="15369"/>
          <a:stretch/>
        </p:blipFill>
        <p:spPr>
          <a:xfrm rot="10800000">
            <a:off x="5086348" y="2"/>
            <a:ext cx="405765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/>
        </p:nvSpPr>
        <p:spPr>
          <a:xfrm>
            <a:off x="836300" y="3539938"/>
            <a:ext cx="3585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852475" y="656050"/>
            <a:ext cx="35529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895350" y="2215125"/>
            <a:ext cx="34671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2"/>
          </p:nvPr>
        </p:nvSpPr>
        <p:spPr>
          <a:xfrm rot="-962">
            <a:off x="1020620" y="4280767"/>
            <a:ext cx="32166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5">
            <a:alphaModFix amt="14000"/>
          </a:blip>
          <a:srcRect l="25448" t="-22643" r="13901" b="14919"/>
          <a:stretch/>
        </p:blipFill>
        <p:spPr>
          <a:xfrm rot="5400000">
            <a:off x="776287" y="-785811"/>
            <a:ext cx="5153027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rata"/>
              <a:buNone/>
              <a:defRPr sz="31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rata"/>
              <a:buNone/>
              <a:defRPr sz="31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rata"/>
              <a:buNone/>
              <a:defRPr sz="31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rata"/>
              <a:buNone/>
              <a:defRPr sz="31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rata"/>
              <a:buNone/>
              <a:defRPr sz="31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rata"/>
              <a:buNone/>
              <a:defRPr sz="31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rata"/>
              <a:buNone/>
              <a:defRPr sz="31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rata"/>
              <a:buNone/>
              <a:defRPr sz="31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1E0C10-61FF-4184-8468-8CAA2D00F7EE}"/>
              </a:ext>
            </a:extLst>
          </p:cNvPr>
          <p:cNvSpPr txBox="1"/>
          <p:nvPr userDrawn="1"/>
        </p:nvSpPr>
        <p:spPr>
          <a:xfrm>
            <a:off x="1939834" y="4710040"/>
            <a:ext cx="5264331" cy="3385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Serveis</a:t>
            </a:r>
            <a:r>
              <a:rPr lang="es-E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Guinardo</a:t>
            </a:r>
            <a:r>
              <a:rPr lang="es-E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Reformas –</a:t>
            </a:r>
            <a:r>
              <a:rPr lang="es-ES" sz="1600" b="1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 Reformas Integrales Cocinas</a:t>
            </a:r>
            <a:endParaRPr lang="es-E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2A8208-DF13-4259-BFC7-8A5E870925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90180" y="125067"/>
            <a:ext cx="685377" cy="5643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68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6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2.jpg"/><Relationship Id="rId4" Type="http://schemas.openxmlformats.org/officeDocument/2006/relationships/image" Target="../media/image29.jp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6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27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6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23.jpg"/><Relationship Id="rId9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6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21.jpg"/><Relationship Id="rId9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6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26.jpg"/><Relationship Id="rId4" Type="http://schemas.openxmlformats.org/officeDocument/2006/relationships/image" Target="../media/image47.jpg"/><Relationship Id="rId9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6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Relationship Id="rId9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6.jp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25.jpg"/><Relationship Id="rId4" Type="http://schemas.openxmlformats.org/officeDocument/2006/relationships/image" Target="../media/image57.jpg"/><Relationship Id="rId9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/>
          <p:nvPr/>
        </p:nvSpPr>
        <p:spPr>
          <a:xfrm>
            <a:off x="8222100" y="2143200"/>
            <a:ext cx="57300" cy="5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8" name="Google Shape;188;p34"/>
          <p:cNvPicPr preferRelativeResize="0"/>
          <p:nvPr/>
        </p:nvPicPr>
        <p:blipFill rotWithShape="1">
          <a:blip r:embed="rId3">
            <a:alphaModFix/>
          </a:blip>
          <a:srcRect l="38416" t="1372" r="18312" b="90892"/>
          <a:stretch/>
        </p:blipFill>
        <p:spPr>
          <a:xfrm>
            <a:off x="639911" y="3697879"/>
            <a:ext cx="2939876" cy="397826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29000"/>
              </a:srgbClr>
            </a:outerShdw>
          </a:effectLst>
        </p:spPr>
      </p:pic>
      <p:sp>
        <p:nvSpPr>
          <p:cNvPr id="189" name="Google Shape;189;p34"/>
          <p:cNvSpPr txBox="1">
            <a:spLocks noGrp="1"/>
          </p:cNvSpPr>
          <p:nvPr>
            <p:ph type="subTitle" idx="1"/>
          </p:nvPr>
        </p:nvSpPr>
        <p:spPr>
          <a:xfrm rot="-535">
            <a:off x="981531" y="3698054"/>
            <a:ext cx="2256636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Presentación Cocinas</a:t>
            </a:r>
            <a:endParaRPr dirty="0"/>
          </a:p>
        </p:txBody>
      </p:sp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 l="36032" r="28239" b="17033"/>
          <a:stretch/>
        </p:blipFill>
        <p:spPr>
          <a:xfrm>
            <a:off x="4131486" y="1174704"/>
            <a:ext cx="4698816" cy="3232371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1" name="Google Shape;191;p34"/>
          <p:cNvSpPr txBox="1">
            <a:spLocks noGrp="1"/>
          </p:cNvSpPr>
          <p:nvPr>
            <p:ph type="ctrTitle"/>
          </p:nvPr>
        </p:nvSpPr>
        <p:spPr>
          <a:xfrm>
            <a:off x="720000" y="736425"/>
            <a:ext cx="4496100" cy="27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ES" sz="4400" dirty="0" err="1"/>
              <a:t>Serveis</a:t>
            </a:r>
            <a:br>
              <a:rPr lang="es-ES" sz="4400" dirty="0"/>
            </a:br>
            <a:r>
              <a:rPr lang="es-ES" sz="4000" dirty="0" err="1"/>
              <a:t>Guinardo</a:t>
            </a:r>
            <a:r>
              <a:rPr lang="es-ES" sz="4400" dirty="0"/>
              <a:t>  Reformas</a:t>
            </a:r>
            <a:endParaRPr sz="4400" dirty="0"/>
          </a:p>
        </p:txBody>
      </p:sp>
      <p:sp>
        <p:nvSpPr>
          <p:cNvPr id="198" name="Google Shape;198;p34"/>
          <p:cNvSpPr txBox="1"/>
          <p:nvPr/>
        </p:nvSpPr>
        <p:spPr>
          <a:xfrm>
            <a:off x="443038" y="296771"/>
            <a:ext cx="1746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  <a:latin typeface="Caveat"/>
                <a:ea typeface="Caveat"/>
                <a:cs typeface="Caveat"/>
                <a:sym typeface="Caveat"/>
              </a:rPr>
              <a:t>2024</a:t>
            </a:r>
            <a:endParaRPr dirty="0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CABB8E-76B7-46EF-9979-3A08A75BF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418" y="1302783"/>
            <a:ext cx="4500529" cy="2998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3"/>
          <p:cNvPicPr preferRelativeResize="0"/>
          <p:nvPr/>
        </p:nvPicPr>
        <p:blipFill rotWithShape="1">
          <a:blip r:embed="rId3">
            <a:alphaModFix/>
          </a:blip>
          <a:srcRect l="42157" t="9559" r="34097" b="30166"/>
          <a:stretch/>
        </p:blipFill>
        <p:spPr>
          <a:xfrm>
            <a:off x="3326337" y="1257300"/>
            <a:ext cx="2491526" cy="3346199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2" name="Google Shape;422;p43"/>
          <p:cNvSpPr/>
          <p:nvPr/>
        </p:nvSpPr>
        <p:spPr>
          <a:xfrm>
            <a:off x="3427250" y="3704576"/>
            <a:ext cx="675600" cy="6756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43"/>
          <p:cNvPicPr preferRelativeResize="0"/>
          <p:nvPr/>
        </p:nvPicPr>
        <p:blipFill rotWithShape="1">
          <a:blip r:embed="rId3">
            <a:alphaModFix/>
          </a:blip>
          <a:srcRect l="42157" t="9559" r="34097" b="30166"/>
          <a:stretch/>
        </p:blipFill>
        <p:spPr>
          <a:xfrm>
            <a:off x="5932574" y="1257300"/>
            <a:ext cx="2491526" cy="3346199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4" name="Google Shape;424;p43"/>
          <p:cNvSpPr/>
          <p:nvPr/>
        </p:nvSpPr>
        <p:spPr>
          <a:xfrm>
            <a:off x="6024850" y="3704576"/>
            <a:ext cx="675600" cy="6756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3"/>
          <p:cNvPicPr preferRelativeResize="0"/>
          <p:nvPr/>
        </p:nvPicPr>
        <p:blipFill rotWithShape="1">
          <a:blip r:embed="rId3">
            <a:alphaModFix/>
          </a:blip>
          <a:srcRect l="42157" t="9559" r="34097" b="30166"/>
          <a:stretch/>
        </p:blipFill>
        <p:spPr>
          <a:xfrm>
            <a:off x="720100" y="1257300"/>
            <a:ext cx="2491526" cy="3346199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6" name="Google Shape;42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Encimeras de cocinas</a:t>
            </a:r>
            <a:endParaRPr dirty="0"/>
          </a:p>
        </p:txBody>
      </p:sp>
      <p:sp>
        <p:nvSpPr>
          <p:cNvPr id="427" name="Google Shape;427;p43"/>
          <p:cNvSpPr txBox="1">
            <a:spLocks noGrp="1"/>
          </p:cNvSpPr>
          <p:nvPr>
            <p:ph type="title" idx="2"/>
          </p:nvPr>
        </p:nvSpPr>
        <p:spPr>
          <a:xfrm>
            <a:off x="1546225" y="3505800"/>
            <a:ext cx="157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Mármol</a:t>
            </a:r>
            <a:endParaRPr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546075" y="3894353"/>
            <a:ext cx="1572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dirty="0" err="1"/>
              <a:t>Diano</a:t>
            </a:r>
            <a:r>
              <a:rPr lang="es-ES" dirty="0"/>
              <a:t> Reale</a:t>
            </a:r>
            <a:endParaRPr dirty="0"/>
          </a:p>
        </p:txBody>
      </p:sp>
      <p:sp>
        <p:nvSpPr>
          <p:cNvPr id="429" name="Google Shape;429;p43"/>
          <p:cNvSpPr txBox="1">
            <a:spLocks noGrp="1"/>
          </p:cNvSpPr>
          <p:nvPr>
            <p:ph type="title" idx="3"/>
          </p:nvPr>
        </p:nvSpPr>
        <p:spPr>
          <a:xfrm>
            <a:off x="4147063" y="3505800"/>
            <a:ext cx="157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Neolith</a:t>
            </a:r>
            <a:endParaRPr dirty="0"/>
          </a:p>
        </p:txBody>
      </p:sp>
      <p:sp>
        <p:nvSpPr>
          <p:cNvPr id="430" name="Google Shape;430;p43"/>
          <p:cNvSpPr txBox="1">
            <a:spLocks noGrp="1"/>
          </p:cNvSpPr>
          <p:nvPr>
            <p:ph type="subTitle" idx="4"/>
          </p:nvPr>
        </p:nvSpPr>
        <p:spPr>
          <a:xfrm>
            <a:off x="4147063" y="3894341"/>
            <a:ext cx="1570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dirty="0" err="1"/>
              <a:t>Argentumro</a:t>
            </a:r>
            <a:endParaRPr dirty="0"/>
          </a:p>
        </p:txBody>
      </p:sp>
      <p:sp>
        <p:nvSpPr>
          <p:cNvPr id="431" name="Google Shape;431;p43"/>
          <p:cNvSpPr txBox="1">
            <a:spLocks noGrp="1"/>
          </p:cNvSpPr>
          <p:nvPr>
            <p:ph type="title" idx="5"/>
          </p:nvPr>
        </p:nvSpPr>
        <p:spPr>
          <a:xfrm>
            <a:off x="6748075" y="3505800"/>
            <a:ext cx="157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Dekton</a:t>
            </a:r>
            <a:endParaRPr dirty="0"/>
          </a:p>
        </p:txBody>
      </p:sp>
      <p:sp>
        <p:nvSpPr>
          <p:cNvPr id="432" name="Google Shape;432;p43"/>
          <p:cNvSpPr txBox="1">
            <a:spLocks noGrp="1"/>
          </p:cNvSpPr>
          <p:nvPr>
            <p:ph type="subTitle" idx="6"/>
          </p:nvPr>
        </p:nvSpPr>
        <p:spPr>
          <a:xfrm>
            <a:off x="6748087" y="3894353"/>
            <a:ext cx="1570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 err="1"/>
              <a:t>Makai</a:t>
            </a:r>
            <a:endParaRPr dirty="0"/>
          </a:p>
        </p:txBody>
      </p:sp>
      <p:sp>
        <p:nvSpPr>
          <p:cNvPr id="433" name="Google Shape;433;p43"/>
          <p:cNvSpPr txBox="1">
            <a:spLocks noGrp="1"/>
          </p:cNvSpPr>
          <p:nvPr>
            <p:ph type="title" idx="7"/>
          </p:nvPr>
        </p:nvSpPr>
        <p:spPr>
          <a:xfrm rot="3246">
            <a:off x="6023100" y="3704873"/>
            <a:ext cx="6354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434" name="Google Shape;434;p43"/>
          <p:cNvSpPr txBox="1">
            <a:spLocks noGrp="1"/>
          </p:cNvSpPr>
          <p:nvPr>
            <p:ph type="title" idx="8"/>
          </p:nvPr>
        </p:nvSpPr>
        <p:spPr>
          <a:xfrm rot="1623">
            <a:off x="3447361" y="3704732"/>
            <a:ext cx="635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35" name="Google Shape;435;p43"/>
          <p:cNvSpPr/>
          <p:nvPr/>
        </p:nvSpPr>
        <p:spPr>
          <a:xfrm>
            <a:off x="823000" y="3704576"/>
            <a:ext cx="675600" cy="6756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3"/>
          <p:cNvSpPr txBox="1">
            <a:spLocks noGrp="1"/>
          </p:cNvSpPr>
          <p:nvPr>
            <p:ph type="title" idx="9"/>
          </p:nvPr>
        </p:nvSpPr>
        <p:spPr>
          <a:xfrm rot="1623">
            <a:off x="843100" y="3704723"/>
            <a:ext cx="635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CB6A8A-6A75-4813-956B-31ED6BDA5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946" y="1257300"/>
            <a:ext cx="2491526" cy="22652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36DED1E-E0B2-4B76-81DD-D1B30D0038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7"/>
          <a:stretch/>
        </p:blipFill>
        <p:spPr>
          <a:xfrm>
            <a:off x="5927792" y="1259758"/>
            <a:ext cx="2491526" cy="22460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C83CFC-9DE4-4C74-8AFB-2295C158D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91" y="1257300"/>
            <a:ext cx="2486744" cy="22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4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1"/>
          <p:cNvSpPr/>
          <p:nvPr/>
        </p:nvSpPr>
        <p:spPr>
          <a:xfrm>
            <a:off x="5749919" y="1200150"/>
            <a:ext cx="2868537" cy="33294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51"/>
          <p:cNvSpPr/>
          <p:nvPr/>
        </p:nvSpPr>
        <p:spPr>
          <a:xfrm>
            <a:off x="522752" y="1200150"/>
            <a:ext cx="2868537" cy="33294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Porcelánicos </a:t>
            </a:r>
            <a:r>
              <a:rPr lang="es-ES" dirty="0" err="1"/>
              <a:t>Fokos</a:t>
            </a:r>
            <a:endParaRPr dirty="0"/>
          </a:p>
        </p:txBody>
      </p:sp>
      <p:sp>
        <p:nvSpPr>
          <p:cNvPr id="695" name="Google Shape;695;p51"/>
          <p:cNvSpPr txBox="1">
            <a:spLocks noGrp="1"/>
          </p:cNvSpPr>
          <p:nvPr>
            <p:ph type="title" idx="5"/>
          </p:nvPr>
        </p:nvSpPr>
        <p:spPr>
          <a:xfrm>
            <a:off x="3848100" y="2584113"/>
            <a:ext cx="144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Nueva</a:t>
            </a:r>
            <a:endParaRPr dirty="0"/>
          </a:p>
        </p:txBody>
      </p:sp>
      <p:sp>
        <p:nvSpPr>
          <p:cNvPr id="696" name="Google Shape;696;p51"/>
          <p:cNvSpPr txBox="1">
            <a:spLocks noGrp="1"/>
          </p:cNvSpPr>
          <p:nvPr>
            <p:ph type="subTitle" idx="6"/>
          </p:nvPr>
        </p:nvSpPr>
        <p:spPr>
          <a:xfrm>
            <a:off x="3753059" y="3061813"/>
            <a:ext cx="1735759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Línea de Porcelánicos FOKOS</a:t>
            </a:r>
            <a:endParaRPr dirty="0"/>
          </a:p>
        </p:txBody>
      </p:sp>
      <p:sp>
        <p:nvSpPr>
          <p:cNvPr id="699" name="Google Shape;699;p51"/>
          <p:cNvSpPr/>
          <p:nvPr/>
        </p:nvSpPr>
        <p:spPr>
          <a:xfrm>
            <a:off x="4166850" y="1756680"/>
            <a:ext cx="810300" cy="8103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51"/>
          <p:cNvGrpSpPr/>
          <p:nvPr/>
        </p:nvGrpSpPr>
        <p:grpSpPr>
          <a:xfrm>
            <a:off x="4342496" y="1927795"/>
            <a:ext cx="476393" cy="468010"/>
            <a:chOff x="5612335" y="1448191"/>
            <a:chExt cx="382276" cy="375550"/>
          </a:xfrm>
        </p:grpSpPr>
        <p:sp>
          <p:nvSpPr>
            <p:cNvPr id="701" name="Google Shape;701;p51"/>
            <p:cNvSpPr/>
            <p:nvPr/>
          </p:nvSpPr>
          <p:spPr>
            <a:xfrm>
              <a:off x="5612335" y="1448191"/>
              <a:ext cx="382276" cy="375550"/>
            </a:xfrm>
            <a:custGeom>
              <a:avLst/>
              <a:gdLst/>
              <a:ahLst/>
              <a:cxnLst/>
              <a:rect l="l" t="t" r="r" b="b"/>
              <a:pathLst>
                <a:path w="10002" h="9826" extrusionOk="0">
                  <a:moveTo>
                    <a:pt x="5297" y="690"/>
                  </a:moveTo>
                  <a:lnTo>
                    <a:pt x="9309" y="4703"/>
                  </a:lnTo>
                  <a:cubicBezTo>
                    <a:pt x="7210" y="4473"/>
                    <a:pt x="5526" y="2788"/>
                    <a:pt x="5297" y="690"/>
                  </a:cubicBezTo>
                  <a:close/>
                  <a:moveTo>
                    <a:pt x="5162" y="1787"/>
                  </a:moveTo>
                  <a:cubicBezTo>
                    <a:pt x="5400" y="2484"/>
                    <a:pt x="5796" y="3122"/>
                    <a:pt x="6331" y="3659"/>
                  </a:cubicBezTo>
                  <a:cubicBezTo>
                    <a:pt x="6484" y="3814"/>
                    <a:pt x="6647" y="3957"/>
                    <a:pt x="6817" y="4087"/>
                  </a:cubicBezTo>
                  <a:lnTo>
                    <a:pt x="6817" y="5817"/>
                  </a:lnTo>
                  <a:cubicBezTo>
                    <a:pt x="6814" y="5924"/>
                    <a:pt x="6900" y="6010"/>
                    <a:pt x="7006" y="6010"/>
                  </a:cubicBezTo>
                  <a:lnTo>
                    <a:pt x="7408" y="6010"/>
                  </a:lnTo>
                  <a:cubicBezTo>
                    <a:pt x="7414" y="6010"/>
                    <a:pt x="7425" y="6011"/>
                    <a:pt x="7434" y="6021"/>
                  </a:cubicBezTo>
                  <a:cubicBezTo>
                    <a:pt x="7450" y="6035"/>
                    <a:pt x="7450" y="6059"/>
                    <a:pt x="7434" y="6072"/>
                  </a:cubicBezTo>
                  <a:lnTo>
                    <a:pt x="5114" y="8411"/>
                  </a:lnTo>
                  <a:cubicBezTo>
                    <a:pt x="5105" y="8418"/>
                    <a:pt x="5095" y="8422"/>
                    <a:pt x="5088" y="8422"/>
                  </a:cubicBezTo>
                  <a:cubicBezTo>
                    <a:pt x="5081" y="8422"/>
                    <a:pt x="5070" y="8420"/>
                    <a:pt x="5062" y="8411"/>
                  </a:cubicBezTo>
                  <a:lnTo>
                    <a:pt x="2755" y="6084"/>
                  </a:lnTo>
                  <a:cubicBezTo>
                    <a:pt x="2751" y="6081"/>
                    <a:pt x="2748" y="6078"/>
                    <a:pt x="2744" y="6076"/>
                  </a:cubicBezTo>
                  <a:cubicBezTo>
                    <a:pt x="2738" y="6071"/>
                    <a:pt x="2729" y="6060"/>
                    <a:pt x="2732" y="6044"/>
                  </a:cubicBezTo>
                  <a:cubicBezTo>
                    <a:pt x="2733" y="6024"/>
                    <a:pt x="2751" y="6010"/>
                    <a:pt x="2771" y="6010"/>
                  </a:cubicBezTo>
                  <a:lnTo>
                    <a:pt x="3170" y="6010"/>
                  </a:lnTo>
                  <a:cubicBezTo>
                    <a:pt x="3276" y="6010"/>
                    <a:pt x="3362" y="5924"/>
                    <a:pt x="3362" y="5817"/>
                  </a:cubicBezTo>
                  <a:lnTo>
                    <a:pt x="3362" y="1980"/>
                  </a:lnTo>
                  <a:cubicBezTo>
                    <a:pt x="3362" y="1873"/>
                    <a:pt x="3448" y="1787"/>
                    <a:pt x="3555" y="1787"/>
                  </a:cubicBezTo>
                  <a:close/>
                  <a:moveTo>
                    <a:pt x="5084" y="0"/>
                  </a:moveTo>
                  <a:cubicBezTo>
                    <a:pt x="4084" y="0"/>
                    <a:pt x="3124" y="299"/>
                    <a:pt x="2303" y="865"/>
                  </a:cubicBezTo>
                  <a:cubicBezTo>
                    <a:pt x="2216" y="925"/>
                    <a:pt x="2194" y="1045"/>
                    <a:pt x="2254" y="1132"/>
                  </a:cubicBezTo>
                  <a:cubicBezTo>
                    <a:pt x="2291" y="1186"/>
                    <a:pt x="2351" y="1215"/>
                    <a:pt x="2412" y="1215"/>
                  </a:cubicBezTo>
                  <a:cubicBezTo>
                    <a:pt x="2450" y="1215"/>
                    <a:pt x="2488" y="1204"/>
                    <a:pt x="2521" y="1181"/>
                  </a:cubicBezTo>
                  <a:cubicBezTo>
                    <a:pt x="3226" y="696"/>
                    <a:pt x="4046" y="423"/>
                    <a:pt x="4899" y="389"/>
                  </a:cubicBezTo>
                  <a:cubicBezTo>
                    <a:pt x="4913" y="735"/>
                    <a:pt x="4962" y="1076"/>
                    <a:pt x="5045" y="1404"/>
                  </a:cubicBezTo>
                  <a:lnTo>
                    <a:pt x="3000" y="1404"/>
                  </a:lnTo>
                  <a:cubicBezTo>
                    <a:pt x="2986" y="1404"/>
                    <a:pt x="2977" y="1415"/>
                    <a:pt x="2977" y="1427"/>
                  </a:cubicBezTo>
                  <a:lnTo>
                    <a:pt x="2977" y="5625"/>
                  </a:lnTo>
                  <a:lnTo>
                    <a:pt x="2613" y="5625"/>
                  </a:lnTo>
                  <a:cubicBezTo>
                    <a:pt x="2608" y="5625"/>
                    <a:pt x="2606" y="5626"/>
                    <a:pt x="2603" y="5628"/>
                  </a:cubicBezTo>
                  <a:cubicBezTo>
                    <a:pt x="2279" y="5833"/>
                    <a:pt x="2287" y="6180"/>
                    <a:pt x="2485" y="6359"/>
                  </a:cubicBezTo>
                  <a:lnTo>
                    <a:pt x="4790" y="8680"/>
                  </a:lnTo>
                  <a:cubicBezTo>
                    <a:pt x="4868" y="8760"/>
                    <a:pt x="4975" y="8804"/>
                    <a:pt x="5086" y="8804"/>
                  </a:cubicBezTo>
                  <a:lnTo>
                    <a:pt x="5088" y="8804"/>
                  </a:lnTo>
                  <a:cubicBezTo>
                    <a:pt x="5200" y="8804"/>
                    <a:pt x="5304" y="8761"/>
                    <a:pt x="5385" y="8682"/>
                  </a:cubicBezTo>
                  <a:lnTo>
                    <a:pt x="7690" y="6361"/>
                  </a:lnTo>
                  <a:cubicBezTo>
                    <a:pt x="7842" y="6209"/>
                    <a:pt x="7875" y="5959"/>
                    <a:pt x="7741" y="5790"/>
                  </a:cubicBezTo>
                  <a:cubicBezTo>
                    <a:pt x="7659" y="5685"/>
                    <a:pt x="7538" y="5626"/>
                    <a:pt x="7408" y="5626"/>
                  </a:cubicBezTo>
                  <a:lnTo>
                    <a:pt x="7199" y="5626"/>
                  </a:lnTo>
                  <a:lnTo>
                    <a:pt x="7199" y="4356"/>
                  </a:lnTo>
                  <a:cubicBezTo>
                    <a:pt x="7919" y="4808"/>
                    <a:pt x="8745" y="5068"/>
                    <a:pt x="9612" y="5101"/>
                  </a:cubicBezTo>
                  <a:cubicBezTo>
                    <a:pt x="9514" y="7512"/>
                    <a:pt x="7521" y="9442"/>
                    <a:pt x="5086" y="9442"/>
                  </a:cubicBezTo>
                  <a:cubicBezTo>
                    <a:pt x="5006" y="9442"/>
                    <a:pt x="4925" y="9440"/>
                    <a:pt x="4844" y="9436"/>
                  </a:cubicBezTo>
                  <a:cubicBezTo>
                    <a:pt x="2663" y="9321"/>
                    <a:pt x="839" y="7616"/>
                    <a:pt x="590" y="5446"/>
                  </a:cubicBezTo>
                  <a:cubicBezTo>
                    <a:pt x="459" y="4307"/>
                    <a:pt x="749" y="3192"/>
                    <a:pt x="1405" y="2276"/>
                  </a:cubicBezTo>
                  <a:cubicBezTo>
                    <a:pt x="1408" y="2275"/>
                    <a:pt x="1408" y="2272"/>
                    <a:pt x="1408" y="2270"/>
                  </a:cubicBezTo>
                  <a:cubicBezTo>
                    <a:pt x="1388" y="2117"/>
                    <a:pt x="1291" y="2048"/>
                    <a:pt x="1196" y="2048"/>
                  </a:cubicBezTo>
                  <a:cubicBezTo>
                    <a:pt x="1135" y="2048"/>
                    <a:pt x="1076" y="2076"/>
                    <a:pt x="1039" y="2130"/>
                  </a:cubicBezTo>
                  <a:cubicBezTo>
                    <a:pt x="279" y="3235"/>
                    <a:pt x="1" y="4596"/>
                    <a:pt x="284" y="5959"/>
                  </a:cubicBezTo>
                  <a:cubicBezTo>
                    <a:pt x="406" y="6548"/>
                    <a:pt x="642" y="7113"/>
                    <a:pt x="978" y="7611"/>
                  </a:cubicBezTo>
                  <a:cubicBezTo>
                    <a:pt x="1929" y="9026"/>
                    <a:pt x="3447" y="9825"/>
                    <a:pt x="5089" y="9825"/>
                  </a:cubicBezTo>
                  <a:cubicBezTo>
                    <a:pt x="5706" y="9825"/>
                    <a:pt x="6341" y="9712"/>
                    <a:pt x="6970" y="9476"/>
                  </a:cubicBezTo>
                  <a:cubicBezTo>
                    <a:pt x="6975" y="9475"/>
                    <a:pt x="6979" y="9473"/>
                    <a:pt x="6984" y="9471"/>
                  </a:cubicBezTo>
                  <a:cubicBezTo>
                    <a:pt x="8896" y="8604"/>
                    <a:pt x="10002" y="6844"/>
                    <a:pt x="10002" y="4914"/>
                  </a:cubicBezTo>
                  <a:cubicBezTo>
                    <a:pt x="10001" y="4862"/>
                    <a:pt x="9980" y="4813"/>
                    <a:pt x="9943" y="4778"/>
                  </a:cubicBezTo>
                  <a:lnTo>
                    <a:pt x="5169" y="3"/>
                  </a:lnTo>
                  <a:cubicBezTo>
                    <a:pt x="5167" y="2"/>
                    <a:pt x="5165" y="1"/>
                    <a:pt x="5164" y="1"/>
                  </a:cubicBezTo>
                  <a:cubicBezTo>
                    <a:pt x="5137" y="0"/>
                    <a:pt x="5110" y="0"/>
                    <a:pt x="5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5755124" y="1584942"/>
              <a:ext cx="43991" cy="43991"/>
            </a:xfrm>
            <a:custGeom>
              <a:avLst/>
              <a:gdLst/>
              <a:ahLst/>
              <a:cxnLst/>
              <a:rect l="l" t="t" r="r" b="b"/>
              <a:pathLst>
                <a:path w="1151" h="1151" extrusionOk="0">
                  <a:moveTo>
                    <a:pt x="575" y="383"/>
                  </a:moveTo>
                  <a:cubicBezTo>
                    <a:pt x="682" y="383"/>
                    <a:pt x="768" y="469"/>
                    <a:pt x="768" y="575"/>
                  </a:cubicBezTo>
                  <a:cubicBezTo>
                    <a:pt x="768" y="682"/>
                    <a:pt x="682" y="767"/>
                    <a:pt x="575" y="767"/>
                  </a:cubicBezTo>
                  <a:cubicBezTo>
                    <a:pt x="469" y="767"/>
                    <a:pt x="383" y="682"/>
                    <a:pt x="383" y="575"/>
                  </a:cubicBezTo>
                  <a:cubicBezTo>
                    <a:pt x="383" y="469"/>
                    <a:pt x="469" y="383"/>
                    <a:pt x="575" y="383"/>
                  </a:cubicBezTo>
                  <a:close/>
                  <a:moveTo>
                    <a:pt x="575" y="0"/>
                  </a:moveTo>
                  <a:cubicBezTo>
                    <a:pt x="258" y="0"/>
                    <a:pt x="0" y="257"/>
                    <a:pt x="0" y="575"/>
                  </a:cubicBezTo>
                  <a:cubicBezTo>
                    <a:pt x="0" y="892"/>
                    <a:pt x="258" y="1151"/>
                    <a:pt x="575" y="1151"/>
                  </a:cubicBezTo>
                  <a:cubicBezTo>
                    <a:pt x="893" y="1151"/>
                    <a:pt x="1151" y="892"/>
                    <a:pt x="1151" y="575"/>
                  </a:cubicBezTo>
                  <a:cubicBezTo>
                    <a:pt x="1151" y="257"/>
                    <a:pt x="893" y="0"/>
                    <a:pt x="5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5813754" y="1643571"/>
              <a:ext cx="44029" cy="44029"/>
            </a:xfrm>
            <a:custGeom>
              <a:avLst/>
              <a:gdLst/>
              <a:ahLst/>
              <a:cxnLst/>
              <a:rect l="l" t="t" r="r" b="b"/>
              <a:pathLst>
                <a:path w="1152" h="1152" extrusionOk="0">
                  <a:moveTo>
                    <a:pt x="576" y="383"/>
                  </a:moveTo>
                  <a:cubicBezTo>
                    <a:pt x="682" y="383"/>
                    <a:pt x="768" y="470"/>
                    <a:pt x="768" y="576"/>
                  </a:cubicBezTo>
                  <a:cubicBezTo>
                    <a:pt x="767" y="682"/>
                    <a:pt x="681" y="768"/>
                    <a:pt x="576" y="768"/>
                  </a:cubicBezTo>
                  <a:cubicBezTo>
                    <a:pt x="470" y="768"/>
                    <a:pt x="385" y="682"/>
                    <a:pt x="385" y="576"/>
                  </a:cubicBezTo>
                  <a:cubicBezTo>
                    <a:pt x="385" y="470"/>
                    <a:pt x="470" y="383"/>
                    <a:pt x="576" y="383"/>
                  </a:cubicBezTo>
                  <a:close/>
                  <a:moveTo>
                    <a:pt x="576" y="1"/>
                  </a:moveTo>
                  <a:cubicBezTo>
                    <a:pt x="259" y="1"/>
                    <a:pt x="1" y="258"/>
                    <a:pt x="1" y="576"/>
                  </a:cubicBezTo>
                  <a:cubicBezTo>
                    <a:pt x="1" y="894"/>
                    <a:pt x="259" y="1151"/>
                    <a:pt x="576" y="1151"/>
                  </a:cubicBezTo>
                  <a:cubicBezTo>
                    <a:pt x="894" y="1151"/>
                    <a:pt x="1151" y="894"/>
                    <a:pt x="1151" y="576"/>
                  </a:cubicBezTo>
                  <a:cubicBezTo>
                    <a:pt x="1151" y="258"/>
                    <a:pt x="893" y="1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5772629" y="1584903"/>
              <a:ext cx="67611" cy="102735"/>
            </a:xfrm>
            <a:custGeom>
              <a:avLst/>
              <a:gdLst/>
              <a:ahLst/>
              <a:cxnLst/>
              <a:rect l="l" t="t" r="r" b="b"/>
              <a:pathLst>
                <a:path w="1769" h="2688" extrusionOk="0">
                  <a:moveTo>
                    <a:pt x="1549" y="1"/>
                  </a:moveTo>
                  <a:cubicBezTo>
                    <a:pt x="1483" y="1"/>
                    <a:pt x="1418" y="35"/>
                    <a:pt x="1382" y="97"/>
                  </a:cubicBezTo>
                  <a:lnTo>
                    <a:pt x="54" y="2399"/>
                  </a:lnTo>
                  <a:cubicBezTo>
                    <a:pt x="0" y="2491"/>
                    <a:pt x="31" y="2609"/>
                    <a:pt x="125" y="2661"/>
                  </a:cubicBezTo>
                  <a:cubicBezTo>
                    <a:pt x="154" y="2680"/>
                    <a:pt x="187" y="2687"/>
                    <a:pt x="219" y="2687"/>
                  </a:cubicBezTo>
                  <a:cubicBezTo>
                    <a:pt x="286" y="2687"/>
                    <a:pt x="350" y="2653"/>
                    <a:pt x="386" y="2592"/>
                  </a:cubicBezTo>
                  <a:lnTo>
                    <a:pt x="1715" y="289"/>
                  </a:lnTo>
                  <a:cubicBezTo>
                    <a:pt x="1768" y="197"/>
                    <a:pt x="1736" y="80"/>
                    <a:pt x="1644" y="26"/>
                  </a:cubicBezTo>
                  <a:cubicBezTo>
                    <a:pt x="1614" y="9"/>
                    <a:pt x="1581" y="1"/>
                    <a:pt x="1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5669703" y="1501125"/>
              <a:ext cx="18575" cy="14676"/>
            </a:xfrm>
            <a:custGeom>
              <a:avLst/>
              <a:gdLst/>
              <a:ahLst/>
              <a:cxnLst/>
              <a:rect l="l" t="t" r="r" b="b"/>
              <a:pathLst>
                <a:path w="486" h="384" extrusionOk="0">
                  <a:moveTo>
                    <a:pt x="232" y="1"/>
                  </a:moveTo>
                  <a:cubicBezTo>
                    <a:pt x="163" y="1"/>
                    <a:pt x="98" y="39"/>
                    <a:pt x="68" y="101"/>
                  </a:cubicBezTo>
                  <a:cubicBezTo>
                    <a:pt x="0" y="243"/>
                    <a:pt x="104" y="384"/>
                    <a:pt x="239" y="384"/>
                  </a:cubicBezTo>
                  <a:cubicBezTo>
                    <a:pt x="379" y="384"/>
                    <a:pt x="486" y="232"/>
                    <a:pt x="402" y="84"/>
                  </a:cubicBezTo>
                  <a:cubicBezTo>
                    <a:pt x="371" y="31"/>
                    <a:pt x="316" y="1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DE22B091-C22C-42BB-A011-D5D04168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106" y="1214863"/>
            <a:ext cx="2852127" cy="2974925"/>
          </a:xfrm>
          <a:prstGeom prst="rect">
            <a:avLst/>
          </a:prstGeom>
        </p:spPr>
      </p:pic>
      <p:pic>
        <p:nvPicPr>
          <p:cNvPr id="44" name="Google Shape;425;p43">
            <a:extLst>
              <a:ext uri="{FF2B5EF4-FFF2-40B4-BE49-F238E27FC236}">
                <a16:creationId xmlns:a16="http://schemas.microsoft.com/office/drawing/2014/main" id="{5EB711F4-196D-4087-8DFC-0C99864C9C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157" t="9559" r="34097" b="30166"/>
          <a:stretch/>
        </p:blipFill>
        <p:spPr>
          <a:xfrm>
            <a:off x="534893" y="4116837"/>
            <a:ext cx="2849722" cy="406039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97" name="Google Shape;697;p51"/>
          <p:cNvSpPr txBox="1">
            <a:spLocks noGrp="1"/>
          </p:cNvSpPr>
          <p:nvPr>
            <p:ph type="title" idx="7"/>
          </p:nvPr>
        </p:nvSpPr>
        <p:spPr>
          <a:xfrm>
            <a:off x="498772" y="4056006"/>
            <a:ext cx="286853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Serie </a:t>
            </a:r>
            <a:r>
              <a:rPr lang="es-ES" sz="1600" dirty="0" err="1"/>
              <a:t>Fokos</a:t>
            </a:r>
            <a:endParaRPr sz="1600" dirty="0"/>
          </a:p>
        </p:txBody>
      </p:sp>
      <p:pic>
        <p:nvPicPr>
          <p:cNvPr id="30" name="Google Shape;425;p43">
            <a:extLst>
              <a:ext uri="{FF2B5EF4-FFF2-40B4-BE49-F238E27FC236}">
                <a16:creationId xmlns:a16="http://schemas.microsoft.com/office/drawing/2014/main" id="{613524A4-150D-4355-BBFC-5E6FCB37B4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157" t="9559" r="34097" b="30166"/>
          <a:stretch/>
        </p:blipFill>
        <p:spPr>
          <a:xfrm>
            <a:off x="5760534" y="4124336"/>
            <a:ext cx="2868536" cy="406039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" name="Google Shape;697;p51">
            <a:extLst>
              <a:ext uri="{FF2B5EF4-FFF2-40B4-BE49-F238E27FC236}">
                <a16:creationId xmlns:a16="http://schemas.microsoft.com/office/drawing/2014/main" id="{565A112C-C668-4DD3-BBDD-DC035BE52B01}"/>
              </a:ext>
            </a:extLst>
          </p:cNvPr>
          <p:cNvSpPr txBox="1">
            <a:spLocks/>
          </p:cNvSpPr>
          <p:nvPr/>
        </p:nvSpPr>
        <p:spPr>
          <a:xfrm>
            <a:off x="5778972" y="4063505"/>
            <a:ext cx="288469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algn="ctr"/>
            <a:r>
              <a:rPr lang="es-ES" sz="1600" dirty="0"/>
              <a:t>Serie Veteados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D9AC9F-72DF-492F-B2DC-3A07FD5E5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67" y="1214848"/>
            <a:ext cx="2839251" cy="29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3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/>
          <p:nvPr/>
        </p:nvSpPr>
        <p:spPr>
          <a:xfrm>
            <a:off x="3431722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6058850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800769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Porcelánicos Serie </a:t>
            </a:r>
            <a:r>
              <a:rPr lang="es-ES" sz="2800" dirty="0" err="1"/>
              <a:t>Fokos</a:t>
            </a:r>
            <a:endParaRPr sz="2800" dirty="0"/>
          </a:p>
        </p:txBody>
      </p:sp>
      <p:pic>
        <p:nvPicPr>
          <p:cNvPr id="592" name="Google Shape;592;p46"/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" name="Google Shape;581;p46">
            <a:extLst>
              <a:ext uri="{FF2B5EF4-FFF2-40B4-BE49-F238E27FC236}">
                <a16:creationId xmlns:a16="http://schemas.microsoft.com/office/drawing/2014/main" id="{EEB1043F-6735-4F04-A99B-1501B6C1C960}"/>
              </a:ext>
            </a:extLst>
          </p:cNvPr>
          <p:cNvSpPr txBox="1">
            <a:spLocks/>
          </p:cNvSpPr>
          <p:nvPr/>
        </p:nvSpPr>
        <p:spPr>
          <a:xfrm>
            <a:off x="1015231" y="2525736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Fokos</a:t>
            </a:r>
            <a:r>
              <a:rPr lang="es-ES" sz="1100" dirty="0"/>
              <a:t> Terra</a:t>
            </a:r>
          </a:p>
        </p:txBody>
      </p:sp>
      <p:pic>
        <p:nvPicPr>
          <p:cNvPr id="35" name="Google Shape;592;p46">
            <a:extLst>
              <a:ext uri="{FF2B5EF4-FFF2-40B4-BE49-F238E27FC236}">
                <a16:creationId xmlns:a16="http://schemas.microsoft.com/office/drawing/2014/main" id="{4FF66F1E-A6E9-47B3-A5F6-8163BB55D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" name="Google Shape;592;p46">
            <a:extLst>
              <a:ext uri="{FF2B5EF4-FFF2-40B4-BE49-F238E27FC236}">
                <a16:creationId xmlns:a16="http://schemas.microsoft.com/office/drawing/2014/main" id="{D73715DB-82EC-4CED-8832-C37DA464CF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3483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" name="Google Shape;592;p46">
            <a:extLst>
              <a:ext uri="{FF2B5EF4-FFF2-40B4-BE49-F238E27FC236}">
                <a16:creationId xmlns:a16="http://schemas.microsoft.com/office/drawing/2014/main" id="{B9F935BC-B768-46FC-9204-2AAF2EF52D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19731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" name="Google Shape;592;p46">
            <a:extLst>
              <a:ext uri="{FF2B5EF4-FFF2-40B4-BE49-F238E27FC236}">
                <a16:creationId xmlns:a16="http://schemas.microsoft.com/office/drawing/2014/main" id="{F1A7312A-DC6C-4A08-8E91-7BBC9D75CC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" name="Google Shape;592;p46">
            <a:extLst>
              <a:ext uri="{FF2B5EF4-FFF2-40B4-BE49-F238E27FC236}">
                <a16:creationId xmlns:a16="http://schemas.microsoft.com/office/drawing/2014/main" id="{E9542893-6569-43FF-A534-5E2758171A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" name="Google Shape;581;p46">
            <a:extLst>
              <a:ext uri="{FF2B5EF4-FFF2-40B4-BE49-F238E27FC236}">
                <a16:creationId xmlns:a16="http://schemas.microsoft.com/office/drawing/2014/main" id="{0886E13D-9496-4683-9BA4-D9726A3C368D}"/>
              </a:ext>
            </a:extLst>
          </p:cNvPr>
          <p:cNvSpPr txBox="1">
            <a:spLocks/>
          </p:cNvSpPr>
          <p:nvPr/>
        </p:nvSpPr>
        <p:spPr>
          <a:xfrm>
            <a:off x="3658712" y="2532303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Fokos</a:t>
            </a:r>
            <a:r>
              <a:rPr lang="es-ES" sz="1100" dirty="0"/>
              <a:t> Sale</a:t>
            </a:r>
          </a:p>
        </p:txBody>
      </p:sp>
      <p:sp>
        <p:nvSpPr>
          <p:cNvPr id="47" name="Google Shape;581;p46">
            <a:extLst>
              <a:ext uri="{FF2B5EF4-FFF2-40B4-BE49-F238E27FC236}">
                <a16:creationId xmlns:a16="http://schemas.microsoft.com/office/drawing/2014/main" id="{873D2C0F-D60F-46CE-BD04-92C68169424A}"/>
              </a:ext>
            </a:extLst>
          </p:cNvPr>
          <p:cNvSpPr txBox="1">
            <a:spLocks/>
          </p:cNvSpPr>
          <p:nvPr/>
        </p:nvSpPr>
        <p:spPr>
          <a:xfrm>
            <a:off x="6335106" y="2525151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Fokos</a:t>
            </a:r>
            <a:r>
              <a:rPr lang="es-ES" sz="1100" dirty="0"/>
              <a:t> </a:t>
            </a:r>
            <a:r>
              <a:rPr lang="es-ES" sz="1100" dirty="0" err="1"/>
              <a:t>Piombo</a:t>
            </a:r>
            <a:endParaRPr lang="es-ES" sz="1100" dirty="0"/>
          </a:p>
        </p:txBody>
      </p:sp>
      <p:sp>
        <p:nvSpPr>
          <p:cNvPr id="50" name="Google Shape;581;p46">
            <a:extLst>
              <a:ext uri="{FF2B5EF4-FFF2-40B4-BE49-F238E27FC236}">
                <a16:creationId xmlns:a16="http://schemas.microsoft.com/office/drawing/2014/main" id="{6239E201-ED35-4CEA-A2EC-578AA054562D}"/>
              </a:ext>
            </a:extLst>
          </p:cNvPr>
          <p:cNvSpPr txBox="1">
            <a:spLocks/>
          </p:cNvSpPr>
          <p:nvPr/>
        </p:nvSpPr>
        <p:spPr>
          <a:xfrm>
            <a:off x="991158" y="4279080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Fokos</a:t>
            </a:r>
            <a:r>
              <a:rPr lang="es-ES" sz="1100" dirty="0"/>
              <a:t> Mare</a:t>
            </a:r>
          </a:p>
        </p:txBody>
      </p:sp>
      <p:sp>
        <p:nvSpPr>
          <p:cNvPr id="53" name="Google Shape;581;p46">
            <a:extLst>
              <a:ext uri="{FF2B5EF4-FFF2-40B4-BE49-F238E27FC236}">
                <a16:creationId xmlns:a16="http://schemas.microsoft.com/office/drawing/2014/main" id="{F59C3F4F-B195-418B-AAF9-59BF00D85782}"/>
              </a:ext>
            </a:extLst>
          </p:cNvPr>
          <p:cNvSpPr txBox="1">
            <a:spLocks/>
          </p:cNvSpPr>
          <p:nvPr/>
        </p:nvSpPr>
        <p:spPr>
          <a:xfrm>
            <a:off x="3634239" y="4278949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Fokos</a:t>
            </a:r>
            <a:r>
              <a:rPr lang="es-ES" sz="1100" dirty="0"/>
              <a:t> Absolute Black</a:t>
            </a:r>
          </a:p>
        </p:txBody>
      </p:sp>
      <p:sp>
        <p:nvSpPr>
          <p:cNvPr id="56" name="Google Shape;581;p46">
            <a:extLst>
              <a:ext uri="{FF2B5EF4-FFF2-40B4-BE49-F238E27FC236}">
                <a16:creationId xmlns:a16="http://schemas.microsoft.com/office/drawing/2014/main" id="{F32D39E9-83E1-4F1B-9714-921D2A4E80F4}"/>
              </a:ext>
            </a:extLst>
          </p:cNvPr>
          <p:cNvSpPr txBox="1">
            <a:spLocks/>
          </p:cNvSpPr>
          <p:nvPr/>
        </p:nvSpPr>
        <p:spPr>
          <a:xfrm>
            <a:off x="6248797" y="4278949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Fokos</a:t>
            </a:r>
            <a:r>
              <a:rPr lang="es-ES" sz="1100" dirty="0"/>
              <a:t> Grey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53A447-CFBF-4146-8E02-EEA557308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87" y="1203300"/>
            <a:ext cx="1345948" cy="13459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FED4F1-9FBD-489B-A32A-B0EDABCB0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74" y="1214908"/>
            <a:ext cx="1317395" cy="13173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CD896C1-6619-49FF-B7C0-4DD917A72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898" y="1203300"/>
            <a:ext cx="1323933" cy="13239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CEFA8A8-C698-4E58-8F34-9D33C528C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957" y="2967155"/>
            <a:ext cx="1319808" cy="131739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338FA42-143C-4469-AA6F-B3E154905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2233" y="2942061"/>
            <a:ext cx="1328475" cy="1328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7280CD-2923-4748-A550-FA7FD58F80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897" y="2967155"/>
            <a:ext cx="1323933" cy="13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6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/>
          <p:nvPr/>
        </p:nvSpPr>
        <p:spPr>
          <a:xfrm>
            <a:off x="3431722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800769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Porcelánicos Serie Vetados</a:t>
            </a:r>
            <a:endParaRPr sz="2800" dirty="0"/>
          </a:p>
        </p:txBody>
      </p:sp>
      <p:pic>
        <p:nvPicPr>
          <p:cNvPr id="592" name="Google Shape;592;p46"/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" name="Google Shape;581;p46">
            <a:extLst>
              <a:ext uri="{FF2B5EF4-FFF2-40B4-BE49-F238E27FC236}">
                <a16:creationId xmlns:a16="http://schemas.microsoft.com/office/drawing/2014/main" id="{EEB1043F-6735-4F04-A99B-1501B6C1C960}"/>
              </a:ext>
            </a:extLst>
          </p:cNvPr>
          <p:cNvSpPr txBox="1">
            <a:spLocks/>
          </p:cNvSpPr>
          <p:nvPr/>
        </p:nvSpPr>
        <p:spPr>
          <a:xfrm>
            <a:off x="1015231" y="2525736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Calatta</a:t>
            </a:r>
            <a:endParaRPr lang="es-ES" sz="1100" dirty="0"/>
          </a:p>
        </p:txBody>
      </p:sp>
      <p:pic>
        <p:nvPicPr>
          <p:cNvPr id="35" name="Google Shape;592;p46">
            <a:extLst>
              <a:ext uri="{FF2B5EF4-FFF2-40B4-BE49-F238E27FC236}">
                <a16:creationId xmlns:a16="http://schemas.microsoft.com/office/drawing/2014/main" id="{4FF66F1E-A6E9-47B3-A5F6-8163BB55D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" name="Google Shape;592;p46">
            <a:extLst>
              <a:ext uri="{FF2B5EF4-FFF2-40B4-BE49-F238E27FC236}">
                <a16:creationId xmlns:a16="http://schemas.microsoft.com/office/drawing/2014/main" id="{D73715DB-82EC-4CED-8832-C37DA464CF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3483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" name="Google Shape;592;p46">
            <a:extLst>
              <a:ext uri="{FF2B5EF4-FFF2-40B4-BE49-F238E27FC236}">
                <a16:creationId xmlns:a16="http://schemas.microsoft.com/office/drawing/2014/main" id="{B9F935BC-B768-46FC-9204-2AAF2EF52D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19731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" name="Google Shape;581;p46">
            <a:extLst>
              <a:ext uri="{FF2B5EF4-FFF2-40B4-BE49-F238E27FC236}">
                <a16:creationId xmlns:a16="http://schemas.microsoft.com/office/drawing/2014/main" id="{0886E13D-9496-4683-9BA4-D9726A3C368D}"/>
              </a:ext>
            </a:extLst>
          </p:cNvPr>
          <p:cNvSpPr txBox="1">
            <a:spLocks/>
          </p:cNvSpPr>
          <p:nvPr/>
        </p:nvSpPr>
        <p:spPr>
          <a:xfrm>
            <a:off x="3658712" y="2532303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Ksar</a:t>
            </a:r>
            <a:r>
              <a:rPr lang="es-ES" sz="1100" dirty="0"/>
              <a:t> </a:t>
            </a:r>
            <a:r>
              <a:rPr lang="es-ES" sz="1100" dirty="0" err="1"/>
              <a:t>Ghilane</a:t>
            </a:r>
            <a:endParaRPr lang="es-ES" sz="1100" dirty="0"/>
          </a:p>
        </p:txBody>
      </p:sp>
      <p:sp>
        <p:nvSpPr>
          <p:cNvPr id="50" name="Google Shape;581;p46">
            <a:extLst>
              <a:ext uri="{FF2B5EF4-FFF2-40B4-BE49-F238E27FC236}">
                <a16:creationId xmlns:a16="http://schemas.microsoft.com/office/drawing/2014/main" id="{6239E201-ED35-4CEA-A2EC-578AA054562D}"/>
              </a:ext>
            </a:extLst>
          </p:cNvPr>
          <p:cNvSpPr txBox="1">
            <a:spLocks/>
          </p:cNvSpPr>
          <p:nvPr/>
        </p:nvSpPr>
        <p:spPr>
          <a:xfrm>
            <a:off x="991158" y="4279080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Calacatta</a:t>
            </a:r>
            <a:r>
              <a:rPr lang="es-ES" sz="1100" dirty="0"/>
              <a:t> Oro</a:t>
            </a:r>
          </a:p>
        </p:txBody>
      </p:sp>
      <p:sp>
        <p:nvSpPr>
          <p:cNvPr id="53" name="Google Shape;581;p46">
            <a:extLst>
              <a:ext uri="{FF2B5EF4-FFF2-40B4-BE49-F238E27FC236}">
                <a16:creationId xmlns:a16="http://schemas.microsoft.com/office/drawing/2014/main" id="{F59C3F4F-B195-418B-AAF9-59BF00D85782}"/>
              </a:ext>
            </a:extLst>
          </p:cNvPr>
          <p:cNvSpPr txBox="1">
            <a:spLocks/>
          </p:cNvSpPr>
          <p:nvPr/>
        </p:nvSpPr>
        <p:spPr>
          <a:xfrm>
            <a:off x="3634239" y="4278949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Bagli</a:t>
            </a:r>
            <a:endParaRPr lang="es-ES" sz="11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53A447-CFBF-4146-8E02-EEA557308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87" y="1203300"/>
            <a:ext cx="1345948" cy="13459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C4DFCB-0BBB-42A3-9391-872FEAFC8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887" y="1203300"/>
            <a:ext cx="1332878" cy="13557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C9360F-29C4-4AA1-A39E-032AEAC50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301" y="1216308"/>
            <a:ext cx="1317395" cy="13427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27B18D-51B1-444F-8916-83B9E06E5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422" y="2961553"/>
            <a:ext cx="1319808" cy="13173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A459383-CFE0-435A-9529-89F60F827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588" y="2962954"/>
            <a:ext cx="1290820" cy="131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/>
          <p:nvPr/>
        </p:nvSpPr>
        <p:spPr>
          <a:xfrm>
            <a:off x="3431722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6058850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800769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Silestone</a:t>
            </a:r>
            <a:endParaRPr sz="2800" dirty="0"/>
          </a:p>
        </p:txBody>
      </p:sp>
      <p:pic>
        <p:nvPicPr>
          <p:cNvPr id="592" name="Google Shape;592;p46"/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22677" y="1220718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" name="Google Shape;581;p46">
            <a:extLst>
              <a:ext uri="{FF2B5EF4-FFF2-40B4-BE49-F238E27FC236}">
                <a16:creationId xmlns:a16="http://schemas.microsoft.com/office/drawing/2014/main" id="{EEB1043F-6735-4F04-A99B-1501B6C1C960}"/>
              </a:ext>
            </a:extLst>
          </p:cNvPr>
          <p:cNvSpPr txBox="1">
            <a:spLocks/>
          </p:cNvSpPr>
          <p:nvPr/>
        </p:nvSpPr>
        <p:spPr>
          <a:xfrm>
            <a:off x="1330608" y="2525736"/>
            <a:ext cx="1312223" cy="33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Blanco Norte</a:t>
            </a:r>
          </a:p>
        </p:txBody>
      </p:sp>
      <p:pic>
        <p:nvPicPr>
          <p:cNvPr id="35" name="Google Shape;592;p46">
            <a:extLst>
              <a:ext uri="{FF2B5EF4-FFF2-40B4-BE49-F238E27FC236}">
                <a16:creationId xmlns:a16="http://schemas.microsoft.com/office/drawing/2014/main" id="{4FF66F1E-A6E9-47B3-A5F6-8163BB55D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09918" y="2939709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" name="Google Shape;592;p46">
            <a:extLst>
              <a:ext uri="{FF2B5EF4-FFF2-40B4-BE49-F238E27FC236}">
                <a16:creationId xmlns:a16="http://schemas.microsoft.com/office/drawing/2014/main" id="{D73715DB-82EC-4CED-8832-C37DA464CF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2800" y="1228131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" name="Google Shape;592;p46">
            <a:extLst>
              <a:ext uri="{FF2B5EF4-FFF2-40B4-BE49-F238E27FC236}">
                <a16:creationId xmlns:a16="http://schemas.microsoft.com/office/drawing/2014/main" id="{B9F935BC-B768-46FC-9204-2AAF2EF52D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2800" y="2935982"/>
            <a:ext cx="2214932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" name="Google Shape;592;p46">
            <a:extLst>
              <a:ext uri="{FF2B5EF4-FFF2-40B4-BE49-F238E27FC236}">
                <a16:creationId xmlns:a16="http://schemas.microsoft.com/office/drawing/2014/main" id="{F1A7312A-DC6C-4A08-8E91-7BBC9D75CC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1212342"/>
            <a:ext cx="2238001" cy="165722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" name="Google Shape;592;p46">
            <a:extLst>
              <a:ext uri="{FF2B5EF4-FFF2-40B4-BE49-F238E27FC236}">
                <a16:creationId xmlns:a16="http://schemas.microsoft.com/office/drawing/2014/main" id="{E9542893-6569-43FF-A534-5E2758171A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2935982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" name="Google Shape;581;p46">
            <a:extLst>
              <a:ext uri="{FF2B5EF4-FFF2-40B4-BE49-F238E27FC236}">
                <a16:creationId xmlns:a16="http://schemas.microsoft.com/office/drawing/2014/main" id="{0886E13D-9496-4683-9BA4-D9726A3C368D}"/>
              </a:ext>
            </a:extLst>
          </p:cNvPr>
          <p:cNvSpPr txBox="1">
            <a:spLocks/>
          </p:cNvSpPr>
          <p:nvPr/>
        </p:nvSpPr>
        <p:spPr>
          <a:xfrm>
            <a:off x="3912019" y="2532303"/>
            <a:ext cx="1319960" cy="33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Gris Expo</a:t>
            </a:r>
          </a:p>
        </p:txBody>
      </p:sp>
      <p:sp>
        <p:nvSpPr>
          <p:cNvPr id="47" name="Google Shape;581;p46">
            <a:extLst>
              <a:ext uri="{FF2B5EF4-FFF2-40B4-BE49-F238E27FC236}">
                <a16:creationId xmlns:a16="http://schemas.microsoft.com/office/drawing/2014/main" id="{873D2C0F-D60F-46CE-BD04-92C68169424A}"/>
              </a:ext>
            </a:extLst>
          </p:cNvPr>
          <p:cNvSpPr txBox="1">
            <a:spLocks/>
          </p:cNvSpPr>
          <p:nvPr/>
        </p:nvSpPr>
        <p:spPr>
          <a:xfrm>
            <a:off x="6526577" y="2525151"/>
            <a:ext cx="1319960" cy="33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Haiku</a:t>
            </a:r>
          </a:p>
        </p:txBody>
      </p:sp>
      <p:sp>
        <p:nvSpPr>
          <p:cNvPr id="50" name="Google Shape;581;p46">
            <a:extLst>
              <a:ext uri="{FF2B5EF4-FFF2-40B4-BE49-F238E27FC236}">
                <a16:creationId xmlns:a16="http://schemas.microsoft.com/office/drawing/2014/main" id="{6239E201-ED35-4CEA-A2EC-578AA054562D}"/>
              </a:ext>
            </a:extLst>
          </p:cNvPr>
          <p:cNvSpPr txBox="1">
            <a:spLocks/>
          </p:cNvSpPr>
          <p:nvPr/>
        </p:nvSpPr>
        <p:spPr>
          <a:xfrm>
            <a:off x="1293011" y="4279080"/>
            <a:ext cx="1319960" cy="31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Noka</a:t>
            </a:r>
            <a:endParaRPr lang="es-ES" sz="1100" dirty="0"/>
          </a:p>
        </p:txBody>
      </p:sp>
      <p:sp>
        <p:nvSpPr>
          <p:cNvPr id="53" name="Google Shape;581;p46">
            <a:extLst>
              <a:ext uri="{FF2B5EF4-FFF2-40B4-BE49-F238E27FC236}">
                <a16:creationId xmlns:a16="http://schemas.microsoft.com/office/drawing/2014/main" id="{F59C3F4F-B195-418B-AAF9-59BF00D85782}"/>
              </a:ext>
            </a:extLst>
          </p:cNvPr>
          <p:cNvSpPr txBox="1">
            <a:spLocks/>
          </p:cNvSpPr>
          <p:nvPr/>
        </p:nvSpPr>
        <p:spPr>
          <a:xfrm>
            <a:off x="3942102" y="4278949"/>
            <a:ext cx="1289877" cy="31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Kensho</a:t>
            </a:r>
            <a:endParaRPr lang="es-ES" sz="1100" dirty="0"/>
          </a:p>
        </p:txBody>
      </p:sp>
      <p:sp>
        <p:nvSpPr>
          <p:cNvPr id="56" name="Google Shape;581;p46">
            <a:extLst>
              <a:ext uri="{FF2B5EF4-FFF2-40B4-BE49-F238E27FC236}">
                <a16:creationId xmlns:a16="http://schemas.microsoft.com/office/drawing/2014/main" id="{F32D39E9-83E1-4F1B-9714-921D2A4E80F4}"/>
              </a:ext>
            </a:extLst>
          </p:cNvPr>
          <p:cNvSpPr txBox="1">
            <a:spLocks/>
          </p:cNvSpPr>
          <p:nvPr/>
        </p:nvSpPr>
        <p:spPr>
          <a:xfrm>
            <a:off x="6618497" y="4248449"/>
            <a:ext cx="1308740" cy="34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Rougui</a:t>
            </a:r>
            <a:endParaRPr lang="es-ES" sz="11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57015B-EF45-46AD-BDC7-FBB60F6B7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608" y="1212928"/>
            <a:ext cx="1312223" cy="13122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85C320-D3CF-46AD-8AC8-A8F92B14C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019" y="1212343"/>
            <a:ext cx="1319960" cy="13199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283976-3A64-4544-9B74-C30A69510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577" y="1214783"/>
            <a:ext cx="1319960" cy="129725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D75219-FFB5-4992-A2CF-6086B2AA4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011" y="2971128"/>
            <a:ext cx="1319960" cy="13199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203E8D0-1123-43BF-B004-4CAE570FF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2102" y="2958446"/>
            <a:ext cx="1308740" cy="13087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B34E838-B557-49E6-8497-A77337C71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496" y="2939709"/>
            <a:ext cx="1308740" cy="13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1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/>
          <p:nvPr/>
        </p:nvSpPr>
        <p:spPr>
          <a:xfrm>
            <a:off x="3431722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6058850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800769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Granito</a:t>
            </a:r>
            <a:endParaRPr sz="2800" dirty="0"/>
          </a:p>
        </p:txBody>
      </p:sp>
      <p:pic>
        <p:nvPicPr>
          <p:cNvPr id="592" name="Google Shape;592;p46"/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22677" y="1220718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" name="Google Shape;581;p46">
            <a:extLst>
              <a:ext uri="{FF2B5EF4-FFF2-40B4-BE49-F238E27FC236}">
                <a16:creationId xmlns:a16="http://schemas.microsoft.com/office/drawing/2014/main" id="{EEB1043F-6735-4F04-A99B-1501B6C1C960}"/>
              </a:ext>
            </a:extLst>
          </p:cNvPr>
          <p:cNvSpPr txBox="1">
            <a:spLocks/>
          </p:cNvSpPr>
          <p:nvPr/>
        </p:nvSpPr>
        <p:spPr>
          <a:xfrm>
            <a:off x="1330608" y="2525736"/>
            <a:ext cx="1312223" cy="33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Blanco Champan</a:t>
            </a:r>
          </a:p>
        </p:txBody>
      </p:sp>
      <p:pic>
        <p:nvPicPr>
          <p:cNvPr id="35" name="Google Shape;592;p46">
            <a:extLst>
              <a:ext uri="{FF2B5EF4-FFF2-40B4-BE49-F238E27FC236}">
                <a16:creationId xmlns:a16="http://schemas.microsoft.com/office/drawing/2014/main" id="{4FF66F1E-A6E9-47B3-A5F6-8163BB55D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" name="Google Shape;592;p46">
            <a:extLst>
              <a:ext uri="{FF2B5EF4-FFF2-40B4-BE49-F238E27FC236}">
                <a16:creationId xmlns:a16="http://schemas.microsoft.com/office/drawing/2014/main" id="{D73715DB-82EC-4CED-8832-C37DA464CF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2800" y="1228131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" name="Google Shape;592;p46">
            <a:extLst>
              <a:ext uri="{FF2B5EF4-FFF2-40B4-BE49-F238E27FC236}">
                <a16:creationId xmlns:a16="http://schemas.microsoft.com/office/drawing/2014/main" id="{B9F935BC-B768-46FC-9204-2AAF2EF52D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2800" y="2960690"/>
            <a:ext cx="2214932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" name="Google Shape;592;p46">
            <a:extLst>
              <a:ext uri="{FF2B5EF4-FFF2-40B4-BE49-F238E27FC236}">
                <a16:creationId xmlns:a16="http://schemas.microsoft.com/office/drawing/2014/main" id="{F1A7312A-DC6C-4A08-8E91-7BBC9D75CC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1200534"/>
            <a:ext cx="2238001" cy="1669036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" name="Google Shape;592;p46">
            <a:extLst>
              <a:ext uri="{FF2B5EF4-FFF2-40B4-BE49-F238E27FC236}">
                <a16:creationId xmlns:a16="http://schemas.microsoft.com/office/drawing/2014/main" id="{E9542893-6569-43FF-A534-5E2758171A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2946603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" name="Google Shape;581;p46">
            <a:extLst>
              <a:ext uri="{FF2B5EF4-FFF2-40B4-BE49-F238E27FC236}">
                <a16:creationId xmlns:a16="http://schemas.microsoft.com/office/drawing/2014/main" id="{0886E13D-9496-4683-9BA4-D9726A3C368D}"/>
              </a:ext>
            </a:extLst>
          </p:cNvPr>
          <p:cNvSpPr txBox="1">
            <a:spLocks/>
          </p:cNvSpPr>
          <p:nvPr/>
        </p:nvSpPr>
        <p:spPr>
          <a:xfrm>
            <a:off x="3912019" y="2532303"/>
            <a:ext cx="1319960" cy="33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Blanco Cristal</a:t>
            </a:r>
          </a:p>
        </p:txBody>
      </p:sp>
      <p:sp>
        <p:nvSpPr>
          <p:cNvPr id="47" name="Google Shape;581;p46">
            <a:extLst>
              <a:ext uri="{FF2B5EF4-FFF2-40B4-BE49-F238E27FC236}">
                <a16:creationId xmlns:a16="http://schemas.microsoft.com/office/drawing/2014/main" id="{873D2C0F-D60F-46CE-BD04-92C68169424A}"/>
              </a:ext>
            </a:extLst>
          </p:cNvPr>
          <p:cNvSpPr txBox="1">
            <a:spLocks/>
          </p:cNvSpPr>
          <p:nvPr/>
        </p:nvSpPr>
        <p:spPr>
          <a:xfrm>
            <a:off x="6526577" y="2525151"/>
            <a:ext cx="1319960" cy="33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Blanco Miño</a:t>
            </a:r>
          </a:p>
        </p:txBody>
      </p:sp>
      <p:sp>
        <p:nvSpPr>
          <p:cNvPr id="50" name="Google Shape;581;p46">
            <a:extLst>
              <a:ext uri="{FF2B5EF4-FFF2-40B4-BE49-F238E27FC236}">
                <a16:creationId xmlns:a16="http://schemas.microsoft.com/office/drawing/2014/main" id="{6239E201-ED35-4CEA-A2EC-578AA054562D}"/>
              </a:ext>
            </a:extLst>
          </p:cNvPr>
          <p:cNvSpPr txBox="1">
            <a:spLocks/>
          </p:cNvSpPr>
          <p:nvPr/>
        </p:nvSpPr>
        <p:spPr>
          <a:xfrm>
            <a:off x="1293011" y="4279080"/>
            <a:ext cx="1319960" cy="31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Pedras</a:t>
            </a:r>
            <a:r>
              <a:rPr lang="es-ES" sz="1100" dirty="0"/>
              <a:t> Salgas</a:t>
            </a:r>
          </a:p>
        </p:txBody>
      </p:sp>
      <p:sp>
        <p:nvSpPr>
          <p:cNvPr id="53" name="Google Shape;581;p46">
            <a:extLst>
              <a:ext uri="{FF2B5EF4-FFF2-40B4-BE49-F238E27FC236}">
                <a16:creationId xmlns:a16="http://schemas.microsoft.com/office/drawing/2014/main" id="{F59C3F4F-B195-418B-AAF9-59BF00D85782}"/>
              </a:ext>
            </a:extLst>
          </p:cNvPr>
          <p:cNvSpPr txBox="1">
            <a:spLocks/>
          </p:cNvSpPr>
          <p:nvPr/>
        </p:nvSpPr>
        <p:spPr>
          <a:xfrm>
            <a:off x="3942102" y="4278949"/>
            <a:ext cx="1289877" cy="31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Gris Badajoz</a:t>
            </a:r>
          </a:p>
        </p:txBody>
      </p:sp>
      <p:sp>
        <p:nvSpPr>
          <p:cNvPr id="56" name="Google Shape;581;p46">
            <a:extLst>
              <a:ext uri="{FF2B5EF4-FFF2-40B4-BE49-F238E27FC236}">
                <a16:creationId xmlns:a16="http://schemas.microsoft.com/office/drawing/2014/main" id="{F32D39E9-83E1-4F1B-9714-921D2A4E80F4}"/>
              </a:ext>
            </a:extLst>
          </p:cNvPr>
          <p:cNvSpPr txBox="1">
            <a:spLocks/>
          </p:cNvSpPr>
          <p:nvPr/>
        </p:nvSpPr>
        <p:spPr>
          <a:xfrm>
            <a:off x="6618497" y="4248449"/>
            <a:ext cx="1308740" cy="34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Negro </a:t>
            </a:r>
            <a:r>
              <a:rPr lang="es-ES" sz="1100" dirty="0" err="1"/>
              <a:t>Zimbawe</a:t>
            </a:r>
            <a:endParaRPr lang="es-ES" sz="11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B1024F-327C-43BC-936A-880266745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581" y="1219891"/>
            <a:ext cx="1298820" cy="12988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16DB2F6-525A-486E-821A-272694A26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084" y="1206462"/>
            <a:ext cx="1319960" cy="13199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568FA4-7140-41F9-8F5B-D3EFD4039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728" y="1203353"/>
            <a:ext cx="1310519" cy="13105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67FCE3-AC09-4D6D-8982-0EFA996D3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939" y="2958446"/>
            <a:ext cx="1319960" cy="13199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074EC4B-969D-45BD-B378-77FE024ACF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774" y="2969941"/>
            <a:ext cx="1290580" cy="12905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FDE6A0-6DB4-4632-8A33-3817C36CB9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774" y="2946162"/>
            <a:ext cx="1302287" cy="13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/>
          <p:nvPr/>
        </p:nvSpPr>
        <p:spPr>
          <a:xfrm>
            <a:off x="3431722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6058850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800769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Encimeras Mármol</a:t>
            </a:r>
            <a:endParaRPr sz="2800" dirty="0"/>
          </a:p>
        </p:txBody>
      </p:sp>
      <p:pic>
        <p:nvPicPr>
          <p:cNvPr id="592" name="Google Shape;592;p46"/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" name="Google Shape;581;p46">
            <a:extLst>
              <a:ext uri="{FF2B5EF4-FFF2-40B4-BE49-F238E27FC236}">
                <a16:creationId xmlns:a16="http://schemas.microsoft.com/office/drawing/2014/main" id="{EEB1043F-6735-4F04-A99B-1501B6C1C960}"/>
              </a:ext>
            </a:extLst>
          </p:cNvPr>
          <p:cNvSpPr txBox="1">
            <a:spLocks/>
          </p:cNvSpPr>
          <p:nvPr/>
        </p:nvSpPr>
        <p:spPr>
          <a:xfrm>
            <a:off x="1015231" y="2525736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Crema </a:t>
            </a:r>
            <a:r>
              <a:rPr lang="es-ES" sz="1100" dirty="0" err="1"/>
              <a:t>Nuova</a:t>
            </a:r>
            <a:endParaRPr lang="es-ES" sz="1100" dirty="0"/>
          </a:p>
        </p:txBody>
      </p:sp>
      <p:pic>
        <p:nvPicPr>
          <p:cNvPr id="35" name="Google Shape;592;p46">
            <a:extLst>
              <a:ext uri="{FF2B5EF4-FFF2-40B4-BE49-F238E27FC236}">
                <a16:creationId xmlns:a16="http://schemas.microsoft.com/office/drawing/2014/main" id="{4FF66F1E-A6E9-47B3-A5F6-8163BB55D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" name="Google Shape;592;p46">
            <a:extLst>
              <a:ext uri="{FF2B5EF4-FFF2-40B4-BE49-F238E27FC236}">
                <a16:creationId xmlns:a16="http://schemas.microsoft.com/office/drawing/2014/main" id="{D73715DB-82EC-4CED-8832-C37DA464CF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3483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" name="Google Shape;592;p46">
            <a:extLst>
              <a:ext uri="{FF2B5EF4-FFF2-40B4-BE49-F238E27FC236}">
                <a16:creationId xmlns:a16="http://schemas.microsoft.com/office/drawing/2014/main" id="{B9F935BC-B768-46FC-9204-2AAF2EF52D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19731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" name="Google Shape;592;p46">
            <a:extLst>
              <a:ext uri="{FF2B5EF4-FFF2-40B4-BE49-F238E27FC236}">
                <a16:creationId xmlns:a16="http://schemas.microsoft.com/office/drawing/2014/main" id="{F1A7312A-DC6C-4A08-8E91-7BBC9D75CC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" name="Google Shape;592;p46">
            <a:extLst>
              <a:ext uri="{FF2B5EF4-FFF2-40B4-BE49-F238E27FC236}">
                <a16:creationId xmlns:a16="http://schemas.microsoft.com/office/drawing/2014/main" id="{E9542893-6569-43FF-A534-5E2758171A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" name="Google Shape;581;p46">
            <a:extLst>
              <a:ext uri="{FF2B5EF4-FFF2-40B4-BE49-F238E27FC236}">
                <a16:creationId xmlns:a16="http://schemas.microsoft.com/office/drawing/2014/main" id="{0886E13D-9496-4683-9BA4-D9726A3C368D}"/>
              </a:ext>
            </a:extLst>
          </p:cNvPr>
          <p:cNvSpPr txBox="1">
            <a:spLocks/>
          </p:cNvSpPr>
          <p:nvPr/>
        </p:nvSpPr>
        <p:spPr>
          <a:xfrm>
            <a:off x="3658712" y="2532303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Diano</a:t>
            </a:r>
            <a:r>
              <a:rPr lang="es-ES" sz="1100" dirty="0"/>
              <a:t> Reale</a:t>
            </a:r>
          </a:p>
        </p:txBody>
      </p:sp>
      <p:sp>
        <p:nvSpPr>
          <p:cNvPr id="47" name="Google Shape;581;p46">
            <a:extLst>
              <a:ext uri="{FF2B5EF4-FFF2-40B4-BE49-F238E27FC236}">
                <a16:creationId xmlns:a16="http://schemas.microsoft.com/office/drawing/2014/main" id="{873D2C0F-D60F-46CE-BD04-92C68169424A}"/>
              </a:ext>
            </a:extLst>
          </p:cNvPr>
          <p:cNvSpPr txBox="1">
            <a:spLocks/>
          </p:cNvSpPr>
          <p:nvPr/>
        </p:nvSpPr>
        <p:spPr>
          <a:xfrm>
            <a:off x="6335106" y="2525151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San Vicente Apomazado</a:t>
            </a:r>
          </a:p>
        </p:txBody>
      </p:sp>
      <p:sp>
        <p:nvSpPr>
          <p:cNvPr id="50" name="Google Shape;581;p46">
            <a:extLst>
              <a:ext uri="{FF2B5EF4-FFF2-40B4-BE49-F238E27FC236}">
                <a16:creationId xmlns:a16="http://schemas.microsoft.com/office/drawing/2014/main" id="{6239E201-ED35-4CEA-A2EC-578AA054562D}"/>
              </a:ext>
            </a:extLst>
          </p:cNvPr>
          <p:cNvSpPr txBox="1">
            <a:spLocks/>
          </p:cNvSpPr>
          <p:nvPr/>
        </p:nvSpPr>
        <p:spPr>
          <a:xfrm>
            <a:off x="991158" y="4279080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Rosa </a:t>
            </a:r>
            <a:r>
              <a:rPr lang="es-ES" sz="1100" dirty="0" err="1"/>
              <a:t>Zarci</a:t>
            </a:r>
            <a:endParaRPr lang="es-ES" sz="1100" dirty="0"/>
          </a:p>
        </p:txBody>
      </p:sp>
      <p:sp>
        <p:nvSpPr>
          <p:cNvPr id="53" name="Google Shape;581;p46">
            <a:extLst>
              <a:ext uri="{FF2B5EF4-FFF2-40B4-BE49-F238E27FC236}">
                <a16:creationId xmlns:a16="http://schemas.microsoft.com/office/drawing/2014/main" id="{F59C3F4F-B195-418B-AAF9-59BF00D85782}"/>
              </a:ext>
            </a:extLst>
          </p:cNvPr>
          <p:cNvSpPr txBox="1">
            <a:spLocks/>
          </p:cNvSpPr>
          <p:nvPr/>
        </p:nvSpPr>
        <p:spPr>
          <a:xfrm>
            <a:off x="3634239" y="4278949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Rojo Alicante</a:t>
            </a:r>
          </a:p>
        </p:txBody>
      </p:sp>
      <p:sp>
        <p:nvSpPr>
          <p:cNvPr id="56" name="Google Shape;581;p46">
            <a:extLst>
              <a:ext uri="{FF2B5EF4-FFF2-40B4-BE49-F238E27FC236}">
                <a16:creationId xmlns:a16="http://schemas.microsoft.com/office/drawing/2014/main" id="{F32D39E9-83E1-4F1B-9714-921D2A4E80F4}"/>
              </a:ext>
            </a:extLst>
          </p:cNvPr>
          <p:cNvSpPr txBox="1">
            <a:spLocks/>
          </p:cNvSpPr>
          <p:nvPr/>
        </p:nvSpPr>
        <p:spPr>
          <a:xfrm>
            <a:off x="6248797" y="4278949"/>
            <a:ext cx="187552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Negro Marquina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E66067-3027-4551-B00D-601D1FA6F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027" y="1195372"/>
            <a:ext cx="1349927" cy="13499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790A06-8131-4DE9-A916-7EA28367D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52" y="1208177"/>
            <a:ext cx="1323933" cy="13239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D4D6E7-898B-4283-ADB7-B6E53F680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168" y="1211445"/>
            <a:ext cx="1317395" cy="13173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7A53146-4297-47E3-AD77-A6045964F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530" y="2960690"/>
            <a:ext cx="1360305" cy="136030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15C738-BA82-496A-AC17-542F7E444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2869" y="2958546"/>
            <a:ext cx="1318259" cy="131825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29F0DA7-25A0-4B2C-A151-98AA8E148D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7630" y="2963887"/>
            <a:ext cx="1323933" cy="13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8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/>
          <p:nvPr/>
        </p:nvSpPr>
        <p:spPr>
          <a:xfrm>
            <a:off x="3431722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6058850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800769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Encimeras </a:t>
            </a:r>
            <a:r>
              <a:rPr lang="es-ES" sz="2800" dirty="0" err="1"/>
              <a:t>Neolith</a:t>
            </a:r>
            <a:endParaRPr sz="2800" dirty="0"/>
          </a:p>
        </p:txBody>
      </p:sp>
      <p:pic>
        <p:nvPicPr>
          <p:cNvPr id="592" name="Google Shape;592;p46"/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" name="Google Shape;581;p46">
            <a:extLst>
              <a:ext uri="{FF2B5EF4-FFF2-40B4-BE49-F238E27FC236}">
                <a16:creationId xmlns:a16="http://schemas.microsoft.com/office/drawing/2014/main" id="{EEB1043F-6735-4F04-A99B-1501B6C1C960}"/>
              </a:ext>
            </a:extLst>
          </p:cNvPr>
          <p:cNvSpPr txBox="1">
            <a:spLocks/>
          </p:cNvSpPr>
          <p:nvPr/>
        </p:nvSpPr>
        <p:spPr>
          <a:xfrm>
            <a:off x="1266778" y="2525736"/>
            <a:ext cx="1337808" cy="32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Concrete </a:t>
            </a:r>
            <a:r>
              <a:rPr lang="es-ES" sz="1100" dirty="0" err="1"/>
              <a:t>Taupe</a:t>
            </a:r>
            <a:endParaRPr lang="es-ES" sz="1100" dirty="0"/>
          </a:p>
        </p:txBody>
      </p:sp>
      <p:pic>
        <p:nvPicPr>
          <p:cNvPr id="35" name="Google Shape;592;p46">
            <a:extLst>
              <a:ext uri="{FF2B5EF4-FFF2-40B4-BE49-F238E27FC236}">
                <a16:creationId xmlns:a16="http://schemas.microsoft.com/office/drawing/2014/main" id="{4FF66F1E-A6E9-47B3-A5F6-8163BB55D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" name="Google Shape;592;p46">
            <a:extLst>
              <a:ext uri="{FF2B5EF4-FFF2-40B4-BE49-F238E27FC236}">
                <a16:creationId xmlns:a16="http://schemas.microsoft.com/office/drawing/2014/main" id="{D73715DB-82EC-4CED-8832-C37DA464CF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3483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" name="Google Shape;592;p46">
            <a:extLst>
              <a:ext uri="{FF2B5EF4-FFF2-40B4-BE49-F238E27FC236}">
                <a16:creationId xmlns:a16="http://schemas.microsoft.com/office/drawing/2014/main" id="{B9F935BC-B768-46FC-9204-2AAF2EF52D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19731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" name="Google Shape;592;p46">
            <a:extLst>
              <a:ext uri="{FF2B5EF4-FFF2-40B4-BE49-F238E27FC236}">
                <a16:creationId xmlns:a16="http://schemas.microsoft.com/office/drawing/2014/main" id="{F1A7312A-DC6C-4A08-8E91-7BBC9D75CC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" name="Google Shape;592;p46">
            <a:extLst>
              <a:ext uri="{FF2B5EF4-FFF2-40B4-BE49-F238E27FC236}">
                <a16:creationId xmlns:a16="http://schemas.microsoft.com/office/drawing/2014/main" id="{E9542893-6569-43FF-A534-5E2758171A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" name="Google Shape;581;p46">
            <a:extLst>
              <a:ext uri="{FF2B5EF4-FFF2-40B4-BE49-F238E27FC236}">
                <a16:creationId xmlns:a16="http://schemas.microsoft.com/office/drawing/2014/main" id="{0886E13D-9496-4683-9BA4-D9726A3C368D}"/>
              </a:ext>
            </a:extLst>
          </p:cNvPr>
          <p:cNvSpPr txBox="1">
            <a:spLocks/>
          </p:cNvSpPr>
          <p:nvPr/>
        </p:nvSpPr>
        <p:spPr>
          <a:xfrm>
            <a:off x="3874174" y="2532303"/>
            <a:ext cx="1318259" cy="31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Blanco Carrara</a:t>
            </a:r>
          </a:p>
        </p:txBody>
      </p:sp>
      <p:sp>
        <p:nvSpPr>
          <p:cNvPr id="47" name="Google Shape;581;p46">
            <a:extLst>
              <a:ext uri="{FF2B5EF4-FFF2-40B4-BE49-F238E27FC236}">
                <a16:creationId xmlns:a16="http://schemas.microsoft.com/office/drawing/2014/main" id="{873D2C0F-D60F-46CE-BD04-92C68169424A}"/>
              </a:ext>
            </a:extLst>
          </p:cNvPr>
          <p:cNvSpPr txBox="1">
            <a:spLocks/>
          </p:cNvSpPr>
          <p:nvPr/>
        </p:nvSpPr>
        <p:spPr>
          <a:xfrm>
            <a:off x="6517653" y="2525151"/>
            <a:ext cx="1337808" cy="32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/>
              <a:t>La </a:t>
            </a:r>
            <a:r>
              <a:rPr lang="es-ES" sz="1100" dirty="0" err="1"/>
              <a:t>Boheme</a:t>
            </a:r>
            <a:endParaRPr lang="es-ES" sz="1100" dirty="0"/>
          </a:p>
        </p:txBody>
      </p:sp>
      <p:sp>
        <p:nvSpPr>
          <p:cNvPr id="50" name="Google Shape;581;p46">
            <a:extLst>
              <a:ext uri="{FF2B5EF4-FFF2-40B4-BE49-F238E27FC236}">
                <a16:creationId xmlns:a16="http://schemas.microsoft.com/office/drawing/2014/main" id="{6239E201-ED35-4CEA-A2EC-578AA054562D}"/>
              </a:ext>
            </a:extLst>
          </p:cNvPr>
          <p:cNvSpPr txBox="1">
            <a:spLocks/>
          </p:cNvSpPr>
          <p:nvPr/>
        </p:nvSpPr>
        <p:spPr>
          <a:xfrm>
            <a:off x="1256712" y="4287820"/>
            <a:ext cx="1357940" cy="37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Zahas</a:t>
            </a:r>
            <a:r>
              <a:rPr lang="es-ES" sz="1100" dirty="0"/>
              <a:t> Stone</a:t>
            </a:r>
          </a:p>
        </p:txBody>
      </p:sp>
      <p:sp>
        <p:nvSpPr>
          <p:cNvPr id="53" name="Google Shape;581;p46">
            <a:extLst>
              <a:ext uri="{FF2B5EF4-FFF2-40B4-BE49-F238E27FC236}">
                <a16:creationId xmlns:a16="http://schemas.microsoft.com/office/drawing/2014/main" id="{F59C3F4F-B195-418B-AAF9-59BF00D85782}"/>
              </a:ext>
            </a:extLst>
          </p:cNvPr>
          <p:cNvSpPr txBox="1">
            <a:spLocks/>
          </p:cNvSpPr>
          <p:nvPr/>
        </p:nvSpPr>
        <p:spPr>
          <a:xfrm>
            <a:off x="3912560" y="4278949"/>
            <a:ext cx="1279873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Strata</a:t>
            </a:r>
            <a:r>
              <a:rPr lang="es-ES" sz="1100" dirty="0"/>
              <a:t> </a:t>
            </a:r>
            <a:r>
              <a:rPr lang="es-ES" sz="1100" dirty="0" err="1"/>
              <a:t>Argentum</a:t>
            </a:r>
            <a:endParaRPr lang="es-ES" sz="1100" dirty="0"/>
          </a:p>
        </p:txBody>
      </p:sp>
      <p:sp>
        <p:nvSpPr>
          <p:cNvPr id="56" name="Google Shape;581;p46">
            <a:extLst>
              <a:ext uri="{FF2B5EF4-FFF2-40B4-BE49-F238E27FC236}">
                <a16:creationId xmlns:a16="http://schemas.microsoft.com/office/drawing/2014/main" id="{F32D39E9-83E1-4F1B-9714-921D2A4E80F4}"/>
              </a:ext>
            </a:extLst>
          </p:cNvPr>
          <p:cNvSpPr txBox="1">
            <a:spLocks/>
          </p:cNvSpPr>
          <p:nvPr/>
        </p:nvSpPr>
        <p:spPr>
          <a:xfrm>
            <a:off x="6521389" y="4278949"/>
            <a:ext cx="1310093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Krater</a:t>
            </a:r>
            <a:endParaRPr lang="es-ES" sz="11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AC434B-EC66-4541-87F6-BA46EF251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778" y="1208177"/>
            <a:ext cx="1337808" cy="13378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D7E877-B9B2-480A-96D7-8520C5B63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174" y="1208175"/>
            <a:ext cx="1323933" cy="13239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44A15C-0AEE-4D60-AA8C-E1637FF9B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653" y="1208177"/>
            <a:ext cx="1337808" cy="13378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2C7A567-B35F-478F-9081-45A6A0F58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778" y="2958546"/>
            <a:ext cx="1340029" cy="13579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ADC0AE0-19E0-4427-A502-C74E9792F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2560" y="2958546"/>
            <a:ext cx="1307251" cy="13072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C1B65DB-3A6A-4CC7-8023-4B3BF2EAC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3223" y="2960690"/>
            <a:ext cx="1318259" cy="131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/>
          <p:nvPr/>
        </p:nvSpPr>
        <p:spPr>
          <a:xfrm>
            <a:off x="3431722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6058850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800769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Encimeras </a:t>
            </a:r>
            <a:r>
              <a:rPr lang="es-ES" sz="2800" dirty="0" err="1"/>
              <a:t>Dekton</a:t>
            </a:r>
            <a:endParaRPr sz="2800" dirty="0"/>
          </a:p>
        </p:txBody>
      </p:sp>
      <p:pic>
        <p:nvPicPr>
          <p:cNvPr id="592" name="Google Shape;592;p46"/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" name="Google Shape;581;p46">
            <a:extLst>
              <a:ext uri="{FF2B5EF4-FFF2-40B4-BE49-F238E27FC236}">
                <a16:creationId xmlns:a16="http://schemas.microsoft.com/office/drawing/2014/main" id="{EEB1043F-6735-4F04-A99B-1501B6C1C960}"/>
              </a:ext>
            </a:extLst>
          </p:cNvPr>
          <p:cNvSpPr txBox="1">
            <a:spLocks/>
          </p:cNvSpPr>
          <p:nvPr/>
        </p:nvSpPr>
        <p:spPr>
          <a:xfrm>
            <a:off x="1266778" y="2525736"/>
            <a:ext cx="1337808" cy="32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Dekton</a:t>
            </a:r>
            <a:r>
              <a:rPr lang="es-ES" sz="1100" dirty="0"/>
              <a:t> </a:t>
            </a:r>
            <a:r>
              <a:rPr lang="es-ES" sz="1100" dirty="0" err="1"/>
              <a:t>Valterra</a:t>
            </a:r>
            <a:endParaRPr lang="es-ES" sz="1100" dirty="0"/>
          </a:p>
          <a:p>
            <a:pPr marL="0" indent="0">
              <a:spcAft>
                <a:spcPts val="1600"/>
              </a:spcAft>
            </a:pPr>
            <a:r>
              <a:rPr lang="es-ES" sz="1100" dirty="0" err="1"/>
              <a:t>Danae</a:t>
            </a:r>
            <a:endParaRPr lang="es-ES" sz="1100" dirty="0"/>
          </a:p>
        </p:txBody>
      </p:sp>
      <p:pic>
        <p:nvPicPr>
          <p:cNvPr id="35" name="Google Shape;592;p46">
            <a:extLst>
              <a:ext uri="{FF2B5EF4-FFF2-40B4-BE49-F238E27FC236}">
                <a16:creationId xmlns:a16="http://schemas.microsoft.com/office/drawing/2014/main" id="{4FF66F1E-A6E9-47B3-A5F6-8163BB55D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0902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" name="Google Shape;592;p46">
            <a:extLst>
              <a:ext uri="{FF2B5EF4-FFF2-40B4-BE49-F238E27FC236}">
                <a16:creationId xmlns:a16="http://schemas.microsoft.com/office/drawing/2014/main" id="{D73715DB-82EC-4CED-8832-C37DA464CF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3483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" name="Google Shape;592;p46">
            <a:extLst>
              <a:ext uri="{FF2B5EF4-FFF2-40B4-BE49-F238E27FC236}">
                <a16:creationId xmlns:a16="http://schemas.microsoft.com/office/drawing/2014/main" id="{B9F935BC-B768-46FC-9204-2AAF2EF52D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19731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" name="Google Shape;592;p46">
            <a:extLst>
              <a:ext uri="{FF2B5EF4-FFF2-40B4-BE49-F238E27FC236}">
                <a16:creationId xmlns:a16="http://schemas.microsoft.com/office/drawing/2014/main" id="{F1A7312A-DC6C-4A08-8E91-7BBC9D75CC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120837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" name="Google Shape;592;p46">
            <a:extLst>
              <a:ext uri="{FF2B5EF4-FFF2-40B4-BE49-F238E27FC236}">
                <a16:creationId xmlns:a16="http://schemas.microsoft.com/office/drawing/2014/main" id="{E9542893-6569-43FF-A534-5E2758171A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69930" y="2960690"/>
            <a:ext cx="2238001" cy="1642810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" name="Google Shape;581;p46">
            <a:extLst>
              <a:ext uri="{FF2B5EF4-FFF2-40B4-BE49-F238E27FC236}">
                <a16:creationId xmlns:a16="http://schemas.microsoft.com/office/drawing/2014/main" id="{0886E13D-9496-4683-9BA4-D9726A3C368D}"/>
              </a:ext>
            </a:extLst>
          </p:cNvPr>
          <p:cNvSpPr txBox="1">
            <a:spLocks/>
          </p:cNvSpPr>
          <p:nvPr/>
        </p:nvSpPr>
        <p:spPr>
          <a:xfrm>
            <a:off x="3874174" y="2532303"/>
            <a:ext cx="1318259" cy="31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Dekton</a:t>
            </a:r>
            <a:r>
              <a:rPr lang="es-ES" sz="1100" dirty="0"/>
              <a:t> </a:t>
            </a:r>
            <a:r>
              <a:rPr lang="es-ES" sz="1100" dirty="0" err="1"/>
              <a:t>Makai</a:t>
            </a:r>
            <a:endParaRPr lang="es-ES" sz="1100" dirty="0"/>
          </a:p>
        </p:txBody>
      </p:sp>
      <p:sp>
        <p:nvSpPr>
          <p:cNvPr id="47" name="Google Shape;581;p46">
            <a:extLst>
              <a:ext uri="{FF2B5EF4-FFF2-40B4-BE49-F238E27FC236}">
                <a16:creationId xmlns:a16="http://schemas.microsoft.com/office/drawing/2014/main" id="{873D2C0F-D60F-46CE-BD04-92C68169424A}"/>
              </a:ext>
            </a:extLst>
          </p:cNvPr>
          <p:cNvSpPr txBox="1">
            <a:spLocks/>
          </p:cNvSpPr>
          <p:nvPr/>
        </p:nvSpPr>
        <p:spPr>
          <a:xfrm>
            <a:off x="6517653" y="2525151"/>
            <a:ext cx="1337808" cy="32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Dekton</a:t>
            </a:r>
            <a:r>
              <a:rPr lang="es-ES" sz="1100" dirty="0"/>
              <a:t> </a:t>
            </a:r>
            <a:r>
              <a:rPr lang="es-ES" sz="1100" dirty="0" err="1"/>
              <a:t>Danae</a:t>
            </a:r>
            <a:endParaRPr lang="es-ES" sz="1100" dirty="0"/>
          </a:p>
        </p:txBody>
      </p:sp>
      <p:sp>
        <p:nvSpPr>
          <p:cNvPr id="50" name="Google Shape;581;p46">
            <a:extLst>
              <a:ext uri="{FF2B5EF4-FFF2-40B4-BE49-F238E27FC236}">
                <a16:creationId xmlns:a16="http://schemas.microsoft.com/office/drawing/2014/main" id="{6239E201-ED35-4CEA-A2EC-578AA054562D}"/>
              </a:ext>
            </a:extLst>
          </p:cNvPr>
          <p:cNvSpPr txBox="1">
            <a:spLocks/>
          </p:cNvSpPr>
          <p:nvPr/>
        </p:nvSpPr>
        <p:spPr>
          <a:xfrm>
            <a:off x="1256712" y="4287820"/>
            <a:ext cx="1357940" cy="37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Dekton</a:t>
            </a:r>
            <a:r>
              <a:rPr lang="es-ES" sz="1100" dirty="0"/>
              <a:t> </a:t>
            </a:r>
            <a:r>
              <a:rPr lang="es-ES" sz="1100" dirty="0" err="1"/>
              <a:t>Sirocco</a:t>
            </a:r>
            <a:endParaRPr lang="es-ES" sz="1100" dirty="0"/>
          </a:p>
        </p:txBody>
      </p:sp>
      <p:sp>
        <p:nvSpPr>
          <p:cNvPr id="53" name="Google Shape;581;p46">
            <a:extLst>
              <a:ext uri="{FF2B5EF4-FFF2-40B4-BE49-F238E27FC236}">
                <a16:creationId xmlns:a16="http://schemas.microsoft.com/office/drawing/2014/main" id="{F59C3F4F-B195-418B-AAF9-59BF00D85782}"/>
              </a:ext>
            </a:extLst>
          </p:cNvPr>
          <p:cNvSpPr txBox="1">
            <a:spLocks/>
          </p:cNvSpPr>
          <p:nvPr/>
        </p:nvSpPr>
        <p:spPr>
          <a:xfrm>
            <a:off x="3912560" y="4278949"/>
            <a:ext cx="1279873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Dekton</a:t>
            </a:r>
            <a:r>
              <a:rPr lang="es-ES" sz="1100" dirty="0"/>
              <a:t>  </a:t>
            </a:r>
            <a:r>
              <a:rPr lang="es-ES" sz="1100" dirty="0" err="1"/>
              <a:t>Aldem</a:t>
            </a:r>
            <a:endParaRPr lang="es-ES" sz="1100" dirty="0"/>
          </a:p>
        </p:txBody>
      </p:sp>
      <p:sp>
        <p:nvSpPr>
          <p:cNvPr id="56" name="Google Shape;581;p46">
            <a:extLst>
              <a:ext uri="{FF2B5EF4-FFF2-40B4-BE49-F238E27FC236}">
                <a16:creationId xmlns:a16="http://schemas.microsoft.com/office/drawing/2014/main" id="{F32D39E9-83E1-4F1B-9714-921D2A4E80F4}"/>
              </a:ext>
            </a:extLst>
          </p:cNvPr>
          <p:cNvSpPr txBox="1">
            <a:spLocks/>
          </p:cNvSpPr>
          <p:nvPr/>
        </p:nvSpPr>
        <p:spPr>
          <a:xfrm>
            <a:off x="6521389" y="4278949"/>
            <a:ext cx="1310093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100" dirty="0" err="1"/>
              <a:t>Dekton</a:t>
            </a:r>
            <a:r>
              <a:rPr lang="es-ES" sz="1100" dirty="0"/>
              <a:t> </a:t>
            </a:r>
            <a:r>
              <a:rPr lang="es-ES" sz="1100" dirty="0" err="1"/>
              <a:t>Vegha</a:t>
            </a:r>
            <a:endParaRPr lang="es-ES" sz="11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2AEF2C-7474-4FF1-BB80-83D1796D9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324" y="1209974"/>
            <a:ext cx="1343374" cy="13433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3F17B6-4964-461A-A897-2DC07A3D1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635" y="1215378"/>
            <a:ext cx="1323933" cy="13239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DEC047-950C-40CC-BEAF-61F22A7B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889" y="1206795"/>
            <a:ext cx="1331585" cy="13315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1E07737-26B4-4E3A-8B26-4C47D954E4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278" y="2964647"/>
            <a:ext cx="1323173" cy="13231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13323E8-78EF-466F-8A9E-CB3AEBEE62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3429" y="2950180"/>
            <a:ext cx="1310344" cy="131034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681526C-6802-48FA-AB63-1BFA63DEAA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3680" y="2950180"/>
            <a:ext cx="1276018" cy="13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p57"/>
          <p:cNvSpPr/>
          <p:nvPr/>
        </p:nvSpPr>
        <p:spPr>
          <a:xfrm>
            <a:off x="627017" y="291302"/>
            <a:ext cx="4019003" cy="4081347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2" name="Google Shape;4812;p57"/>
          <p:cNvPicPr preferRelativeResize="0"/>
          <p:nvPr/>
        </p:nvPicPr>
        <p:blipFill rotWithShape="1">
          <a:blip r:embed="rId3">
            <a:alphaModFix/>
          </a:blip>
          <a:srcRect l="21399" t="51307" r="43425" b="-20689"/>
          <a:stretch/>
        </p:blipFill>
        <p:spPr>
          <a:xfrm rot="5400000">
            <a:off x="-29655" y="-352407"/>
            <a:ext cx="3797481" cy="5324698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813" name="Google Shape;4813;p57"/>
          <p:cNvSpPr/>
          <p:nvPr/>
        </p:nvSpPr>
        <p:spPr>
          <a:xfrm>
            <a:off x="1507275" y="1681150"/>
            <a:ext cx="497400" cy="497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4" name="Google Shape;4814;p57"/>
          <p:cNvSpPr/>
          <p:nvPr/>
        </p:nvSpPr>
        <p:spPr>
          <a:xfrm>
            <a:off x="2397300" y="1681150"/>
            <a:ext cx="497400" cy="497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5" name="Google Shape;4815;p57"/>
          <p:cNvSpPr/>
          <p:nvPr/>
        </p:nvSpPr>
        <p:spPr>
          <a:xfrm>
            <a:off x="3284600" y="1681150"/>
            <a:ext cx="497400" cy="497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6" name="Google Shape;4816;p57"/>
          <p:cNvSpPr txBox="1">
            <a:spLocks noGrp="1"/>
          </p:cNvSpPr>
          <p:nvPr>
            <p:ph type="ctrTitle"/>
          </p:nvPr>
        </p:nvSpPr>
        <p:spPr>
          <a:xfrm>
            <a:off x="895350" y="650553"/>
            <a:ext cx="3552900" cy="7252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Gracias !</a:t>
            </a:r>
            <a:r>
              <a:rPr lang="en" sz="3200" dirty="0"/>
              <a:t>!</a:t>
            </a:r>
            <a:endParaRPr sz="3200" dirty="0"/>
          </a:p>
        </p:txBody>
      </p:sp>
      <p:sp>
        <p:nvSpPr>
          <p:cNvPr id="4817" name="Google Shape;4817;p57"/>
          <p:cNvSpPr txBox="1">
            <a:spLocks noGrp="1"/>
          </p:cNvSpPr>
          <p:nvPr>
            <p:ph type="subTitle" idx="1"/>
          </p:nvPr>
        </p:nvSpPr>
        <p:spPr>
          <a:xfrm>
            <a:off x="895350" y="2215125"/>
            <a:ext cx="34671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b="1" dirty="0"/>
              <a:t>¿Tienes alguna pregunta?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serveisguinardo@gmail.com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+93 148 99 99 – 662 39 91 92</a:t>
            </a:r>
            <a:endParaRPr dirty="0"/>
          </a:p>
          <a:p>
            <a:pPr marL="0" lvl="0" indent="0"/>
            <a:r>
              <a:rPr lang="es-ES" dirty="0"/>
              <a:t>https://serveisguinardo.es/</a:t>
            </a:r>
            <a:endParaRPr dirty="0"/>
          </a:p>
        </p:txBody>
      </p:sp>
      <p:grpSp>
        <p:nvGrpSpPr>
          <p:cNvPr id="4819" name="Google Shape;4819;p57"/>
          <p:cNvGrpSpPr/>
          <p:nvPr/>
        </p:nvGrpSpPr>
        <p:grpSpPr>
          <a:xfrm>
            <a:off x="1603433" y="1802112"/>
            <a:ext cx="294800" cy="294575"/>
            <a:chOff x="2782925" y="1716925"/>
            <a:chExt cx="294800" cy="294575"/>
          </a:xfrm>
        </p:grpSpPr>
        <p:sp>
          <p:nvSpPr>
            <p:cNvPr id="4820" name="Google Shape;4820;p57"/>
            <p:cNvSpPr/>
            <p:nvPr/>
          </p:nvSpPr>
          <p:spPr>
            <a:xfrm>
              <a:off x="2782925" y="1716925"/>
              <a:ext cx="294800" cy="283125"/>
            </a:xfrm>
            <a:custGeom>
              <a:avLst/>
              <a:gdLst/>
              <a:ahLst/>
              <a:cxnLst/>
              <a:rect l="l" t="t" r="r" b="b"/>
              <a:pathLst>
                <a:path w="11792" h="11325" extrusionOk="0">
                  <a:moveTo>
                    <a:pt x="5894" y="0"/>
                  </a:moveTo>
                  <a:cubicBezTo>
                    <a:pt x="4318" y="0"/>
                    <a:pt x="2839" y="614"/>
                    <a:pt x="1727" y="1728"/>
                  </a:cubicBezTo>
                  <a:cubicBezTo>
                    <a:pt x="614" y="2842"/>
                    <a:pt x="1" y="4323"/>
                    <a:pt x="1" y="5897"/>
                  </a:cubicBezTo>
                  <a:cubicBezTo>
                    <a:pt x="1" y="8244"/>
                    <a:pt x="1391" y="10368"/>
                    <a:pt x="3542" y="11306"/>
                  </a:cubicBezTo>
                  <a:cubicBezTo>
                    <a:pt x="3570" y="11318"/>
                    <a:pt x="3602" y="11325"/>
                    <a:pt x="3634" y="11325"/>
                  </a:cubicBezTo>
                  <a:cubicBezTo>
                    <a:pt x="3678" y="11325"/>
                    <a:pt x="3722" y="11313"/>
                    <a:pt x="3760" y="11287"/>
                  </a:cubicBezTo>
                  <a:cubicBezTo>
                    <a:pt x="3823" y="11244"/>
                    <a:pt x="3864" y="11174"/>
                    <a:pt x="3864" y="11097"/>
                  </a:cubicBezTo>
                  <a:cubicBezTo>
                    <a:pt x="3870" y="10569"/>
                    <a:pt x="3931" y="10039"/>
                    <a:pt x="4049" y="9526"/>
                  </a:cubicBezTo>
                  <a:lnTo>
                    <a:pt x="4636" y="7051"/>
                  </a:lnTo>
                  <a:cubicBezTo>
                    <a:pt x="4675" y="6887"/>
                    <a:pt x="4680" y="6721"/>
                    <a:pt x="4652" y="6555"/>
                  </a:cubicBezTo>
                  <a:lnTo>
                    <a:pt x="4574" y="6103"/>
                  </a:lnTo>
                  <a:cubicBezTo>
                    <a:pt x="4566" y="6064"/>
                    <a:pt x="4564" y="6022"/>
                    <a:pt x="4564" y="5984"/>
                  </a:cubicBezTo>
                  <a:lnTo>
                    <a:pt x="4564" y="5866"/>
                  </a:lnTo>
                  <a:cubicBezTo>
                    <a:pt x="4564" y="5490"/>
                    <a:pt x="4673" y="5127"/>
                    <a:pt x="4878" y="4813"/>
                  </a:cubicBezTo>
                  <a:cubicBezTo>
                    <a:pt x="4986" y="4650"/>
                    <a:pt x="5168" y="4550"/>
                    <a:pt x="5362" y="4550"/>
                  </a:cubicBezTo>
                  <a:lnTo>
                    <a:pt x="5379" y="4550"/>
                  </a:lnTo>
                  <a:cubicBezTo>
                    <a:pt x="5636" y="4550"/>
                    <a:pt x="5859" y="4726"/>
                    <a:pt x="5922" y="4978"/>
                  </a:cubicBezTo>
                  <a:lnTo>
                    <a:pt x="5929" y="5005"/>
                  </a:lnTo>
                  <a:cubicBezTo>
                    <a:pt x="5974" y="5186"/>
                    <a:pt x="5974" y="5379"/>
                    <a:pt x="5928" y="5560"/>
                  </a:cubicBezTo>
                  <a:lnTo>
                    <a:pt x="5500" y="7226"/>
                  </a:lnTo>
                  <a:cubicBezTo>
                    <a:pt x="5421" y="7535"/>
                    <a:pt x="5487" y="7858"/>
                    <a:pt x="5681" y="8112"/>
                  </a:cubicBezTo>
                  <a:cubicBezTo>
                    <a:pt x="5873" y="8362"/>
                    <a:pt x="6163" y="8508"/>
                    <a:pt x="6477" y="8513"/>
                  </a:cubicBezTo>
                  <a:lnTo>
                    <a:pt x="6495" y="8513"/>
                  </a:lnTo>
                  <a:cubicBezTo>
                    <a:pt x="7715" y="8513"/>
                    <a:pt x="8600" y="7269"/>
                    <a:pt x="8600" y="5554"/>
                  </a:cubicBezTo>
                  <a:cubicBezTo>
                    <a:pt x="8600" y="4801"/>
                    <a:pt x="8327" y="4121"/>
                    <a:pt x="7833" y="3641"/>
                  </a:cubicBezTo>
                  <a:cubicBezTo>
                    <a:pt x="7341" y="3162"/>
                    <a:pt x="6648" y="2898"/>
                    <a:pt x="5879" y="2898"/>
                  </a:cubicBezTo>
                  <a:cubicBezTo>
                    <a:pt x="5018" y="2898"/>
                    <a:pt x="4276" y="3199"/>
                    <a:pt x="3731" y="3769"/>
                  </a:cubicBezTo>
                  <a:cubicBezTo>
                    <a:pt x="3240" y="4284"/>
                    <a:pt x="2958" y="4994"/>
                    <a:pt x="2958" y="5715"/>
                  </a:cubicBezTo>
                  <a:cubicBezTo>
                    <a:pt x="2958" y="6165"/>
                    <a:pt x="3097" y="6672"/>
                    <a:pt x="3324" y="7041"/>
                  </a:cubicBezTo>
                  <a:cubicBezTo>
                    <a:pt x="3355" y="7090"/>
                    <a:pt x="3361" y="7149"/>
                    <a:pt x="3344" y="7202"/>
                  </a:cubicBezTo>
                  <a:lnTo>
                    <a:pt x="3213" y="7576"/>
                  </a:lnTo>
                  <a:cubicBezTo>
                    <a:pt x="3203" y="7603"/>
                    <a:pt x="3181" y="7613"/>
                    <a:pt x="3170" y="7616"/>
                  </a:cubicBezTo>
                  <a:cubicBezTo>
                    <a:pt x="3166" y="7617"/>
                    <a:pt x="3161" y="7618"/>
                    <a:pt x="3155" y="7618"/>
                  </a:cubicBezTo>
                  <a:cubicBezTo>
                    <a:pt x="3143" y="7618"/>
                    <a:pt x="3129" y="7615"/>
                    <a:pt x="3115" y="7603"/>
                  </a:cubicBezTo>
                  <a:cubicBezTo>
                    <a:pt x="2658" y="7206"/>
                    <a:pt x="2328" y="6403"/>
                    <a:pt x="2328" y="5694"/>
                  </a:cubicBezTo>
                  <a:cubicBezTo>
                    <a:pt x="2328" y="4022"/>
                    <a:pt x="3421" y="2732"/>
                    <a:pt x="5109" y="2404"/>
                  </a:cubicBezTo>
                  <a:cubicBezTo>
                    <a:pt x="5235" y="2380"/>
                    <a:pt x="5315" y="2260"/>
                    <a:pt x="5291" y="2135"/>
                  </a:cubicBezTo>
                  <a:cubicBezTo>
                    <a:pt x="5269" y="2024"/>
                    <a:pt x="5172" y="1949"/>
                    <a:pt x="5065" y="1949"/>
                  </a:cubicBezTo>
                  <a:cubicBezTo>
                    <a:pt x="5051" y="1949"/>
                    <a:pt x="5036" y="1950"/>
                    <a:pt x="5021" y="1953"/>
                  </a:cubicBezTo>
                  <a:cubicBezTo>
                    <a:pt x="4048" y="2141"/>
                    <a:pt x="3235" y="2618"/>
                    <a:pt x="2673" y="3326"/>
                  </a:cubicBezTo>
                  <a:cubicBezTo>
                    <a:pt x="2155" y="3981"/>
                    <a:pt x="1869" y="4822"/>
                    <a:pt x="1869" y="5697"/>
                  </a:cubicBezTo>
                  <a:cubicBezTo>
                    <a:pt x="1869" y="6539"/>
                    <a:pt x="2256" y="7466"/>
                    <a:pt x="2812" y="7952"/>
                  </a:cubicBezTo>
                  <a:cubicBezTo>
                    <a:pt x="2909" y="8035"/>
                    <a:pt x="3031" y="8080"/>
                    <a:pt x="3156" y="8080"/>
                  </a:cubicBezTo>
                  <a:cubicBezTo>
                    <a:pt x="3200" y="8080"/>
                    <a:pt x="3245" y="8074"/>
                    <a:pt x="3289" y="8063"/>
                  </a:cubicBezTo>
                  <a:cubicBezTo>
                    <a:pt x="3456" y="8019"/>
                    <a:pt x="3591" y="7894"/>
                    <a:pt x="3648" y="7730"/>
                  </a:cubicBezTo>
                  <a:lnTo>
                    <a:pt x="3779" y="7356"/>
                  </a:lnTo>
                  <a:cubicBezTo>
                    <a:pt x="3844" y="7172"/>
                    <a:pt x="3821" y="6969"/>
                    <a:pt x="3718" y="6802"/>
                  </a:cubicBezTo>
                  <a:cubicBezTo>
                    <a:pt x="3536" y="6507"/>
                    <a:pt x="3420" y="6082"/>
                    <a:pt x="3420" y="5719"/>
                  </a:cubicBezTo>
                  <a:cubicBezTo>
                    <a:pt x="3420" y="4576"/>
                    <a:pt x="4281" y="3361"/>
                    <a:pt x="5881" y="3361"/>
                  </a:cubicBezTo>
                  <a:cubicBezTo>
                    <a:pt x="7211" y="3361"/>
                    <a:pt x="8140" y="4263"/>
                    <a:pt x="8140" y="5556"/>
                  </a:cubicBezTo>
                  <a:cubicBezTo>
                    <a:pt x="8140" y="6281"/>
                    <a:pt x="7963" y="6934"/>
                    <a:pt x="7642" y="7393"/>
                  </a:cubicBezTo>
                  <a:cubicBezTo>
                    <a:pt x="7344" y="7820"/>
                    <a:pt x="6937" y="8054"/>
                    <a:pt x="6497" y="8054"/>
                  </a:cubicBezTo>
                  <a:lnTo>
                    <a:pt x="6481" y="8054"/>
                  </a:lnTo>
                  <a:cubicBezTo>
                    <a:pt x="6311" y="8053"/>
                    <a:pt x="6153" y="7972"/>
                    <a:pt x="6049" y="7836"/>
                  </a:cubicBezTo>
                  <a:cubicBezTo>
                    <a:pt x="5940" y="7694"/>
                    <a:pt x="5904" y="7516"/>
                    <a:pt x="5948" y="7343"/>
                  </a:cubicBezTo>
                  <a:lnTo>
                    <a:pt x="6376" y="5678"/>
                  </a:lnTo>
                  <a:cubicBezTo>
                    <a:pt x="6442" y="5423"/>
                    <a:pt x="6442" y="5153"/>
                    <a:pt x="6379" y="4897"/>
                  </a:cubicBezTo>
                  <a:lnTo>
                    <a:pt x="6371" y="4872"/>
                  </a:lnTo>
                  <a:cubicBezTo>
                    <a:pt x="6258" y="4415"/>
                    <a:pt x="5851" y="4096"/>
                    <a:pt x="5383" y="4096"/>
                  </a:cubicBezTo>
                  <a:lnTo>
                    <a:pt x="5368" y="4096"/>
                  </a:lnTo>
                  <a:cubicBezTo>
                    <a:pt x="5020" y="4096"/>
                    <a:pt x="4696" y="4269"/>
                    <a:pt x="4503" y="4559"/>
                  </a:cubicBezTo>
                  <a:cubicBezTo>
                    <a:pt x="4245" y="4950"/>
                    <a:pt x="4108" y="5403"/>
                    <a:pt x="4108" y="5870"/>
                  </a:cubicBezTo>
                  <a:lnTo>
                    <a:pt x="4108" y="5989"/>
                  </a:lnTo>
                  <a:cubicBezTo>
                    <a:pt x="4108" y="6055"/>
                    <a:pt x="4114" y="6121"/>
                    <a:pt x="4125" y="6187"/>
                  </a:cubicBezTo>
                  <a:lnTo>
                    <a:pt x="4203" y="6639"/>
                  </a:lnTo>
                  <a:cubicBezTo>
                    <a:pt x="4221" y="6744"/>
                    <a:pt x="4218" y="6848"/>
                    <a:pt x="4193" y="6951"/>
                  </a:cubicBezTo>
                  <a:lnTo>
                    <a:pt x="3604" y="9427"/>
                  </a:lnTo>
                  <a:cubicBezTo>
                    <a:pt x="3505" y="9858"/>
                    <a:pt x="3444" y="10298"/>
                    <a:pt x="3420" y="10742"/>
                  </a:cubicBezTo>
                  <a:cubicBezTo>
                    <a:pt x="1613" y="9815"/>
                    <a:pt x="466" y="7952"/>
                    <a:pt x="466" y="5902"/>
                  </a:cubicBezTo>
                  <a:cubicBezTo>
                    <a:pt x="466" y="2905"/>
                    <a:pt x="2903" y="466"/>
                    <a:pt x="5898" y="466"/>
                  </a:cubicBezTo>
                  <a:cubicBezTo>
                    <a:pt x="6155" y="466"/>
                    <a:pt x="6416" y="484"/>
                    <a:pt x="6679" y="521"/>
                  </a:cubicBezTo>
                  <a:cubicBezTo>
                    <a:pt x="8905" y="833"/>
                    <a:pt x="10989" y="2926"/>
                    <a:pt x="11281" y="5153"/>
                  </a:cubicBezTo>
                  <a:cubicBezTo>
                    <a:pt x="11513" y="6922"/>
                    <a:pt x="10917" y="8613"/>
                    <a:pt x="9665" y="9819"/>
                  </a:cubicBezTo>
                  <a:cubicBezTo>
                    <a:pt x="9572" y="9907"/>
                    <a:pt x="9570" y="10053"/>
                    <a:pt x="9659" y="10145"/>
                  </a:cubicBezTo>
                  <a:cubicBezTo>
                    <a:pt x="9704" y="10192"/>
                    <a:pt x="9765" y="10216"/>
                    <a:pt x="9825" y="10216"/>
                  </a:cubicBezTo>
                  <a:cubicBezTo>
                    <a:pt x="9883" y="10216"/>
                    <a:pt x="9940" y="10194"/>
                    <a:pt x="9985" y="10151"/>
                  </a:cubicBezTo>
                  <a:cubicBezTo>
                    <a:pt x="10550" y="9606"/>
                    <a:pt x="10995" y="8966"/>
                    <a:pt x="11305" y="8250"/>
                  </a:cubicBezTo>
                  <a:cubicBezTo>
                    <a:pt x="11627" y="7507"/>
                    <a:pt x="11791" y="6719"/>
                    <a:pt x="11791" y="5902"/>
                  </a:cubicBezTo>
                  <a:cubicBezTo>
                    <a:pt x="11786" y="4323"/>
                    <a:pt x="11172" y="2842"/>
                    <a:pt x="10060" y="1728"/>
                  </a:cubicBezTo>
                  <a:cubicBezTo>
                    <a:pt x="8948" y="614"/>
                    <a:pt x="7468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57"/>
            <p:cNvSpPr/>
            <p:nvPr/>
          </p:nvSpPr>
          <p:spPr>
            <a:xfrm>
              <a:off x="3001575" y="1976425"/>
              <a:ext cx="13550" cy="11775"/>
            </a:xfrm>
            <a:custGeom>
              <a:avLst/>
              <a:gdLst/>
              <a:ahLst/>
              <a:cxnLst/>
              <a:rect l="l" t="t" r="r" b="b"/>
              <a:pathLst>
                <a:path w="542" h="471" extrusionOk="0">
                  <a:moveTo>
                    <a:pt x="278" y="0"/>
                  </a:moveTo>
                  <a:cubicBezTo>
                    <a:pt x="234" y="0"/>
                    <a:pt x="191" y="12"/>
                    <a:pt x="152" y="37"/>
                  </a:cubicBezTo>
                  <a:lnTo>
                    <a:pt x="136" y="48"/>
                  </a:lnTo>
                  <a:cubicBezTo>
                    <a:pt x="30" y="119"/>
                    <a:pt x="0" y="262"/>
                    <a:pt x="70" y="367"/>
                  </a:cubicBezTo>
                  <a:cubicBezTo>
                    <a:pt x="114" y="434"/>
                    <a:pt x="187" y="471"/>
                    <a:pt x="262" y="471"/>
                  </a:cubicBezTo>
                  <a:cubicBezTo>
                    <a:pt x="306" y="471"/>
                    <a:pt x="350" y="458"/>
                    <a:pt x="389" y="432"/>
                  </a:cubicBezTo>
                  <a:lnTo>
                    <a:pt x="405" y="421"/>
                  </a:lnTo>
                  <a:cubicBezTo>
                    <a:pt x="512" y="352"/>
                    <a:pt x="541" y="211"/>
                    <a:pt x="471" y="103"/>
                  </a:cubicBezTo>
                  <a:cubicBezTo>
                    <a:pt x="426" y="36"/>
                    <a:pt x="35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57"/>
            <p:cNvSpPr/>
            <p:nvPr/>
          </p:nvSpPr>
          <p:spPr>
            <a:xfrm>
              <a:off x="2886875" y="1766050"/>
              <a:ext cx="144550" cy="245450"/>
            </a:xfrm>
            <a:custGeom>
              <a:avLst/>
              <a:gdLst/>
              <a:ahLst/>
              <a:cxnLst/>
              <a:rect l="l" t="t" r="r" b="b"/>
              <a:pathLst>
                <a:path w="5782" h="9818" extrusionOk="0">
                  <a:moveTo>
                    <a:pt x="2881" y="1"/>
                  </a:moveTo>
                  <a:cubicBezTo>
                    <a:pt x="2778" y="1"/>
                    <a:pt x="2685" y="71"/>
                    <a:pt x="2660" y="175"/>
                  </a:cubicBezTo>
                  <a:cubicBezTo>
                    <a:pt x="2629" y="299"/>
                    <a:pt x="2704" y="425"/>
                    <a:pt x="2827" y="455"/>
                  </a:cubicBezTo>
                  <a:cubicBezTo>
                    <a:pt x="4319" y="829"/>
                    <a:pt x="5322" y="2073"/>
                    <a:pt x="5322" y="3551"/>
                  </a:cubicBezTo>
                  <a:cubicBezTo>
                    <a:pt x="5322" y="5533"/>
                    <a:pt x="4091" y="7028"/>
                    <a:pt x="2458" y="7028"/>
                  </a:cubicBezTo>
                  <a:cubicBezTo>
                    <a:pt x="2053" y="7028"/>
                    <a:pt x="1593" y="6789"/>
                    <a:pt x="1365" y="6564"/>
                  </a:cubicBezTo>
                  <a:cubicBezTo>
                    <a:pt x="1321" y="6521"/>
                    <a:pt x="1263" y="6498"/>
                    <a:pt x="1203" y="6498"/>
                  </a:cubicBezTo>
                  <a:cubicBezTo>
                    <a:pt x="1183" y="6498"/>
                    <a:pt x="1163" y="6500"/>
                    <a:pt x="1143" y="6506"/>
                  </a:cubicBezTo>
                  <a:cubicBezTo>
                    <a:pt x="1062" y="6528"/>
                    <a:pt x="1001" y="6592"/>
                    <a:pt x="980" y="6671"/>
                  </a:cubicBezTo>
                  <a:lnTo>
                    <a:pt x="815" y="7317"/>
                  </a:lnTo>
                  <a:cubicBezTo>
                    <a:pt x="649" y="7961"/>
                    <a:pt x="406" y="8587"/>
                    <a:pt x="92" y="9174"/>
                  </a:cubicBezTo>
                  <a:lnTo>
                    <a:pt x="37" y="9277"/>
                  </a:lnTo>
                  <a:cubicBezTo>
                    <a:pt x="4" y="9339"/>
                    <a:pt x="1" y="9412"/>
                    <a:pt x="28" y="9476"/>
                  </a:cubicBezTo>
                  <a:cubicBezTo>
                    <a:pt x="56" y="9541"/>
                    <a:pt x="111" y="9590"/>
                    <a:pt x="180" y="9607"/>
                  </a:cubicBezTo>
                  <a:cubicBezTo>
                    <a:pt x="687" y="9746"/>
                    <a:pt x="1212" y="9817"/>
                    <a:pt x="1742" y="9817"/>
                  </a:cubicBezTo>
                  <a:cubicBezTo>
                    <a:pt x="2468" y="9817"/>
                    <a:pt x="3176" y="9688"/>
                    <a:pt x="3848" y="9430"/>
                  </a:cubicBezTo>
                  <a:cubicBezTo>
                    <a:pt x="3966" y="9385"/>
                    <a:pt x="4026" y="9251"/>
                    <a:pt x="3981" y="9133"/>
                  </a:cubicBezTo>
                  <a:cubicBezTo>
                    <a:pt x="3945" y="9041"/>
                    <a:pt x="3858" y="8984"/>
                    <a:pt x="3766" y="8984"/>
                  </a:cubicBezTo>
                  <a:cubicBezTo>
                    <a:pt x="3739" y="8984"/>
                    <a:pt x="3711" y="8989"/>
                    <a:pt x="3684" y="9000"/>
                  </a:cubicBezTo>
                  <a:cubicBezTo>
                    <a:pt x="3065" y="9236"/>
                    <a:pt x="2411" y="9357"/>
                    <a:pt x="1742" y="9357"/>
                  </a:cubicBezTo>
                  <a:cubicBezTo>
                    <a:pt x="1350" y="9357"/>
                    <a:pt x="961" y="9316"/>
                    <a:pt x="582" y="9232"/>
                  </a:cubicBezTo>
                  <a:cubicBezTo>
                    <a:pt x="873" y="8659"/>
                    <a:pt x="1101" y="8054"/>
                    <a:pt x="1263" y="7430"/>
                  </a:cubicBezTo>
                  <a:lnTo>
                    <a:pt x="1341" y="7128"/>
                  </a:lnTo>
                  <a:cubicBezTo>
                    <a:pt x="1646" y="7326"/>
                    <a:pt x="2056" y="7488"/>
                    <a:pt x="2460" y="7488"/>
                  </a:cubicBezTo>
                  <a:cubicBezTo>
                    <a:pt x="3390" y="7488"/>
                    <a:pt x="4242" y="7073"/>
                    <a:pt x="4858" y="6321"/>
                  </a:cubicBezTo>
                  <a:cubicBezTo>
                    <a:pt x="5453" y="5592"/>
                    <a:pt x="5782" y="4608"/>
                    <a:pt x="5782" y="3551"/>
                  </a:cubicBezTo>
                  <a:cubicBezTo>
                    <a:pt x="5781" y="2704"/>
                    <a:pt x="5505" y="1918"/>
                    <a:pt x="4981" y="1278"/>
                  </a:cubicBezTo>
                  <a:cubicBezTo>
                    <a:pt x="4469" y="654"/>
                    <a:pt x="3763" y="214"/>
                    <a:pt x="2938" y="8"/>
                  </a:cubicBezTo>
                  <a:cubicBezTo>
                    <a:pt x="2919" y="3"/>
                    <a:pt x="2900" y="1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7"/>
            <p:cNvSpPr/>
            <p:nvPr/>
          </p:nvSpPr>
          <p:spPr>
            <a:xfrm>
              <a:off x="2927550" y="1762800"/>
              <a:ext cx="13350" cy="11550"/>
            </a:xfrm>
            <a:custGeom>
              <a:avLst/>
              <a:gdLst/>
              <a:ahLst/>
              <a:cxnLst/>
              <a:rect l="l" t="t" r="r" b="b"/>
              <a:pathLst>
                <a:path w="534" h="462" extrusionOk="0">
                  <a:moveTo>
                    <a:pt x="258" y="0"/>
                  </a:moveTo>
                  <a:cubicBezTo>
                    <a:pt x="143" y="0"/>
                    <a:pt x="38" y="82"/>
                    <a:pt x="22" y="197"/>
                  </a:cubicBezTo>
                  <a:cubicBezTo>
                    <a:pt x="1" y="338"/>
                    <a:pt x="111" y="461"/>
                    <a:pt x="250" y="461"/>
                  </a:cubicBezTo>
                  <a:lnTo>
                    <a:pt x="287" y="461"/>
                  </a:lnTo>
                  <a:cubicBezTo>
                    <a:pt x="424" y="461"/>
                    <a:pt x="533" y="341"/>
                    <a:pt x="516" y="200"/>
                  </a:cubicBezTo>
                  <a:cubicBezTo>
                    <a:pt x="500" y="85"/>
                    <a:pt x="397" y="1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4" name="Google Shape;4824;p57"/>
          <p:cNvGrpSpPr/>
          <p:nvPr/>
        </p:nvGrpSpPr>
        <p:grpSpPr>
          <a:xfrm>
            <a:off x="2510750" y="1782550"/>
            <a:ext cx="294725" cy="294700"/>
            <a:chOff x="3349650" y="1151350"/>
            <a:chExt cx="294725" cy="294700"/>
          </a:xfrm>
        </p:grpSpPr>
        <p:sp>
          <p:nvSpPr>
            <p:cNvPr id="4825" name="Google Shape;4825;p57"/>
            <p:cNvSpPr/>
            <p:nvPr/>
          </p:nvSpPr>
          <p:spPr>
            <a:xfrm>
              <a:off x="3491250" y="1367375"/>
              <a:ext cx="11500" cy="11600"/>
            </a:xfrm>
            <a:custGeom>
              <a:avLst/>
              <a:gdLst/>
              <a:ahLst/>
              <a:cxnLst/>
              <a:rect l="l" t="t" r="r" b="b"/>
              <a:pathLst>
                <a:path w="460" h="464" extrusionOk="0">
                  <a:moveTo>
                    <a:pt x="230" y="0"/>
                  </a:moveTo>
                  <a:cubicBezTo>
                    <a:pt x="104" y="0"/>
                    <a:pt x="0" y="104"/>
                    <a:pt x="0" y="230"/>
                  </a:cubicBezTo>
                  <a:lnTo>
                    <a:pt x="0" y="231"/>
                  </a:lnTo>
                  <a:lnTo>
                    <a:pt x="0" y="234"/>
                  </a:lnTo>
                  <a:lnTo>
                    <a:pt x="0" y="235"/>
                  </a:lnTo>
                  <a:cubicBezTo>
                    <a:pt x="0" y="361"/>
                    <a:pt x="104" y="464"/>
                    <a:pt x="230" y="464"/>
                  </a:cubicBezTo>
                  <a:cubicBezTo>
                    <a:pt x="357" y="464"/>
                    <a:pt x="460" y="361"/>
                    <a:pt x="460" y="235"/>
                  </a:cubicBezTo>
                  <a:lnTo>
                    <a:pt x="460" y="234"/>
                  </a:lnTo>
                  <a:lnTo>
                    <a:pt x="460" y="231"/>
                  </a:lnTo>
                  <a:lnTo>
                    <a:pt x="460" y="230"/>
                  </a:lnTo>
                  <a:lnTo>
                    <a:pt x="460" y="229"/>
                  </a:lnTo>
                  <a:cubicBezTo>
                    <a:pt x="460" y="104"/>
                    <a:pt x="357" y="0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57"/>
            <p:cNvSpPr/>
            <p:nvPr/>
          </p:nvSpPr>
          <p:spPr>
            <a:xfrm>
              <a:off x="3349650" y="1151350"/>
              <a:ext cx="294725" cy="294700"/>
            </a:xfrm>
            <a:custGeom>
              <a:avLst/>
              <a:gdLst/>
              <a:ahLst/>
              <a:cxnLst/>
              <a:rect l="l" t="t" r="r" b="b"/>
              <a:pathLst>
                <a:path w="11789" h="11788" extrusionOk="0">
                  <a:moveTo>
                    <a:pt x="2257" y="0"/>
                  </a:moveTo>
                  <a:cubicBezTo>
                    <a:pt x="1011" y="0"/>
                    <a:pt x="1" y="1011"/>
                    <a:pt x="1" y="2258"/>
                  </a:cubicBezTo>
                  <a:lnTo>
                    <a:pt x="1" y="9531"/>
                  </a:lnTo>
                  <a:cubicBezTo>
                    <a:pt x="1" y="10778"/>
                    <a:pt x="1011" y="11788"/>
                    <a:pt x="2257" y="11788"/>
                  </a:cubicBezTo>
                  <a:lnTo>
                    <a:pt x="5894" y="11788"/>
                  </a:lnTo>
                  <a:cubicBezTo>
                    <a:pt x="6021" y="11788"/>
                    <a:pt x="6124" y="11685"/>
                    <a:pt x="6124" y="11559"/>
                  </a:cubicBezTo>
                  <a:lnTo>
                    <a:pt x="6124" y="9782"/>
                  </a:lnTo>
                  <a:cubicBezTo>
                    <a:pt x="6124" y="9667"/>
                    <a:pt x="6041" y="9563"/>
                    <a:pt x="5927" y="9547"/>
                  </a:cubicBezTo>
                  <a:cubicBezTo>
                    <a:pt x="5915" y="9545"/>
                    <a:pt x="5904" y="9544"/>
                    <a:pt x="5892" y="9544"/>
                  </a:cubicBezTo>
                  <a:cubicBezTo>
                    <a:pt x="5766" y="9544"/>
                    <a:pt x="5663" y="9647"/>
                    <a:pt x="5663" y="9775"/>
                  </a:cubicBezTo>
                  <a:lnTo>
                    <a:pt x="5663" y="11329"/>
                  </a:lnTo>
                  <a:lnTo>
                    <a:pt x="2256" y="11329"/>
                  </a:lnTo>
                  <a:cubicBezTo>
                    <a:pt x="1264" y="11329"/>
                    <a:pt x="460" y="10525"/>
                    <a:pt x="460" y="9532"/>
                  </a:cubicBezTo>
                  <a:lnTo>
                    <a:pt x="460" y="2259"/>
                  </a:lnTo>
                  <a:cubicBezTo>
                    <a:pt x="460" y="1268"/>
                    <a:pt x="1264" y="462"/>
                    <a:pt x="2256" y="462"/>
                  </a:cubicBezTo>
                  <a:lnTo>
                    <a:pt x="9530" y="462"/>
                  </a:lnTo>
                  <a:cubicBezTo>
                    <a:pt x="10521" y="462"/>
                    <a:pt x="11326" y="1268"/>
                    <a:pt x="11326" y="2259"/>
                  </a:cubicBezTo>
                  <a:lnTo>
                    <a:pt x="11326" y="9532"/>
                  </a:lnTo>
                  <a:cubicBezTo>
                    <a:pt x="11326" y="10525"/>
                    <a:pt x="10521" y="11329"/>
                    <a:pt x="9530" y="11329"/>
                  </a:cubicBezTo>
                  <a:lnTo>
                    <a:pt x="8057" y="11329"/>
                  </a:lnTo>
                  <a:lnTo>
                    <a:pt x="8057" y="7254"/>
                  </a:lnTo>
                  <a:lnTo>
                    <a:pt x="9386" y="7254"/>
                  </a:lnTo>
                  <a:cubicBezTo>
                    <a:pt x="9503" y="7254"/>
                    <a:pt x="9601" y="7165"/>
                    <a:pt x="9613" y="7049"/>
                  </a:cubicBezTo>
                  <a:lnTo>
                    <a:pt x="9778" y="5415"/>
                  </a:lnTo>
                  <a:cubicBezTo>
                    <a:pt x="9782" y="5384"/>
                    <a:pt x="9781" y="5354"/>
                    <a:pt x="9772" y="5325"/>
                  </a:cubicBezTo>
                  <a:cubicBezTo>
                    <a:pt x="9742" y="5222"/>
                    <a:pt x="9650" y="5159"/>
                    <a:pt x="9552" y="5159"/>
                  </a:cubicBezTo>
                  <a:lnTo>
                    <a:pt x="8059" y="5159"/>
                  </a:lnTo>
                  <a:lnTo>
                    <a:pt x="8059" y="4293"/>
                  </a:lnTo>
                  <a:cubicBezTo>
                    <a:pt x="8059" y="4135"/>
                    <a:pt x="8108" y="4076"/>
                    <a:pt x="8243" y="4076"/>
                  </a:cubicBezTo>
                  <a:lnTo>
                    <a:pt x="9554" y="4076"/>
                  </a:lnTo>
                  <a:cubicBezTo>
                    <a:pt x="9680" y="4076"/>
                    <a:pt x="9784" y="3974"/>
                    <a:pt x="9784" y="3847"/>
                  </a:cubicBezTo>
                  <a:lnTo>
                    <a:pt x="9784" y="2236"/>
                  </a:lnTo>
                  <a:cubicBezTo>
                    <a:pt x="9784" y="2109"/>
                    <a:pt x="9680" y="2006"/>
                    <a:pt x="9554" y="2006"/>
                  </a:cubicBezTo>
                  <a:lnTo>
                    <a:pt x="7836" y="2006"/>
                  </a:lnTo>
                  <a:cubicBezTo>
                    <a:pt x="6862" y="2006"/>
                    <a:pt x="6346" y="2435"/>
                    <a:pt x="6083" y="2793"/>
                  </a:cubicBezTo>
                  <a:cubicBezTo>
                    <a:pt x="5718" y="3297"/>
                    <a:pt x="5663" y="3889"/>
                    <a:pt x="5663" y="4199"/>
                  </a:cubicBezTo>
                  <a:lnTo>
                    <a:pt x="5663" y="5159"/>
                  </a:lnTo>
                  <a:lnTo>
                    <a:pt x="4535" y="5159"/>
                  </a:lnTo>
                  <a:cubicBezTo>
                    <a:pt x="4409" y="5159"/>
                    <a:pt x="4306" y="5262"/>
                    <a:pt x="4306" y="5388"/>
                  </a:cubicBezTo>
                  <a:lnTo>
                    <a:pt x="4306" y="7023"/>
                  </a:lnTo>
                  <a:cubicBezTo>
                    <a:pt x="4306" y="7150"/>
                    <a:pt x="4409" y="7253"/>
                    <a:pt x="4535" y="7253"/>
                  </a:cubicBezTo>
                  <a:lnTo>
                    <a:pt x="5663" y="7253"/>
                  </a:lnTo>
                  <a:lnTo>
                    <a:pt x="5663" y="7902"/>
                  </a:lnTo>
                  <a:cubicBezTo>
                    <a:pt x="5663" y="8018"/>
                    <a:pt x="5746" y="8121"/>
                    <a:pt x="5860" y="8138"/>
                  </a:cubicBezTo>
                  <a:cubicBezTo>
                    <a:pt x="5871" y="8139"/>
                    <a:pt x="5882" y="8140"/>
                    <a:pt x="5893" y="8140"/>
                  </a:cubicBezTo>
                  <a:cubicBezTo>
                    <a:pt x="6019" y="8140"/>
                    <a:pt x="6124" y="8036"/>
                    <a:pt x="6124" y="7909"/>
                  </a:cubicBezTo>
                  <a:lnTo>
                    <a:pt x="6124" y="7045"/>
                  </a:lnTo>
                  <a:cubicBezTo>
                    <a:pt x="6124" y="6919"/>
                    <a:pt x="6021" y="6815"/>
                    <a:pt x="5894" y="6815"/>
                  </a:cubicBezTo>
                  <a:lnTo>
                    <a:pt x="4766" y="6815"/>
                  </a:lnTo>
                  <a:lnTo>
                    <a:pt x="4766" y="5642"/>
                  </a:lnTo>
                  <a:lnTo>
                    <a:pt x="5894" y="5642"/>
                  </a:lnTo>
                  <a:cubicBezTo>
                    <a:pt x="6021" y="5642"/>
                    <a:pt x="6124" y="5538"/>
                    <a:pt x="6124" y="5412"/>
                  </a:cubicBezTo>
                  <a:lnTo>
                    <a:pt x="6124" y="4214"/>
                  </a:lnTo>
                  <a:cubicBezTo>
                    <a:pt x="6124" y="3695"/>
                    <a:pt x="6290" y="2489"/>
                    <a:pt x="7831" y="2489"/>
                  </a:cubicBezTo>
                  <a:lnTo>
                    <a:pt x="9323" y="2489"/>
                  </a:lnTo>
                  <a:lnTo>
                    <a:pt x="9323" y="3616"/>
                  </a:lnTo>
                  <a:lnTo>
                    <a:pt x="8244" y="3616"/>
                  </a:lnTo>
                  <a:cubicBezTo>
                    <a:pt x="7946" y="3616"/>
                    <a:pt x="7598" y="3790"/>
                    <a:pt x="7598" y="4282"/>
                  </a:cubicBezTo>
                  <a:lnTo>
                    <a:pt x="7598" y="5388"/>
                  </a:lnTo>
                  <a:cubicBezTo>
                    <a:pt x="7598" y="5515"/>
                    <a:pt x="7700" y="5618"/>
                    <a:pt x="7827" y="5618"/>
                  </a:cubicBezTo>
                  <a:lnTo>
                    <a:pt x="9288" y="5618"/>
                  </a:lnTo>
                  <a:lnTo>
                    <a:pt x="9170" y="6792"/>
                  </a:lnTo>
                  <a:lnTo>
                    <a:pt x="7827" y="6792"/>
                  </a:lnTo>
                  <a:cubicBezTo>
                    <a:pt x="7701" y="6792"/>
                    <a:pt x="7598" y="6896"/>
                    <a:pt x="7598" y="7022"/>
                  </a:cubicBezTo>
                  <a:lnTo>
                    <a:pt x="7598" y="11557"/>
                  </a:lnTo>
                  <a:cubicBezTo>
                    <a:pt x="7598" y="11683"/>
                    <a:pt x="7701" y="11787"/>
                    <a:pt x="7827" y="11787"/>
                  </a:cubicBezTo>
                  <a:lnTo>
                    <a:pt x="9531" y="11787"/>
                  </a:lnTo>
                  <a:cubicBezTo>
                    <a:pt x="10777" y="11787"/>
                    <a:pt x="11787" y="10776"/>
                    <a:pt x="11787" y="9530"/>
                  </a:cubicBezTo>
                  <a:lnTo>
                    <a:pt x="11787" y="2255"/>
                  </a:lnTo>
                  <a:cubicBezTo>
                    <a:pt x="11788" y="1011"/>
                    <a:pt x="10777" y="0"/>
                    <a:pt x="9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57"/>
            <p:cNvSpPr/>
            <p:nvPr/>
          </p:nvSpPr>
          <p:spPr>
            <a:xfrm>
              <a:off x="3377300" y="1210325"/>
              <a:ext cx="11500" cy="59575"/>
            </a:xfrm>
            <a:custGeom>
              <a:avLst/>
              <a:gdLst/>
              <a:ahLst/>
              <a:cxnLst/>
              <a:rect l="l" t="t" r="r" b="b"/>
              <a:pathLst>
                <a:path w="460" h="2383" extrusionOk="0">
                  <a:moveTo>
                    <a:pt x="229" y="1"/>
                  </a:moveTo>
                  <a:cubicBezTo>
                    <a:pt x="103" y="1"/>
                    <a:pt x="0" y="104"/>
                    <a:pt x="0" y="231"/>
                  </a:cubicBezTo>
                  <a:lnTo>
                    <a:pt x="0" y="2154"/>
                  </a:lnTo>
                  <a:cubicBezTo>
                    <a:pt x="0" y="2280"/>
                    <a:pt x="103" y="2383"/>
                    <a:pt x="229" y="2383"/>
                  </a:cubicBezTo>
                  <a:cubicBezTo>
                    <a:pt x="356" y="2383"/>
                    <a:pt x="459" y="2280"/>
                    <a:pt x="459" y="2154"/>
                  </a:cubicBezTo>
                  <a:lnTo>
                    <a:pt x="459" y="231"/>
                  </a:lnTo>
                  <a:cubicBezTo>
                    <a:pt x="459" y="104"/>
                    <a:pt x="358" y="1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57"/>
            <p:cNvSpPr/>
            <p:nvPr/>
          </p:nvSpPr>
          <p:spPr>
            <a:xfrm>
              <a:off x="3377300" y="1283350"/>
              <a:ext cx="11500" cy="11575"/>
            </a:xfrm>
            <a:custGeom>
              <a:avLst/>
              <a:gdLst/>
              <a:ahLst/>
              <a:cxnLst/>
              <a:rect l="l" t="t" r="r" b="b"/>
              <a:pathLst>
                <a:path w="460" h="463" extrusionOk="0">
                  <a:moveTo>
                    <a:pt x="229" y="1"/>
                  </a:moveTo>
                  <a:cubicBezTo>
                    <a:pt x="103" y="1"/>
                    <a:pt x="0" y="104"/>
                    <a:pt x="0" y="231"/>
                  </a:cubicBezTo>
                  <a:lnTo>
                    <a:pt x="0" y="233"/>
                  </a:lnTo>
                  <a:cubicBezTo>
                    <a:pt x="0" y="359"/>
                    <a:pt x="103" y="463"/>
                    <a:pt x="229" y="463"/>
                  </a:cubicBezTo>
                  <a:cubicBezTo>
                    <a:pt x="356" y="463"/>
                    <a:pt x="459" y="359"/>
                    <a:pt x="459" y="233"/>
                  </a:cubicBezTo>
                  <a:lnTo>
                    <a:pt x="459" y="231"/>
                  </a:lnTo>
                  <a:cubicBezTo>
                    <a:pt x="459" y="104"/>
                    <a:pt x="358" y="1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9" name="Google Shape;4829;p57"/>
          <p:cNvGrpSpPr/>
          <p:nvPr/>
        </p:nvGrpSpPr>
        <p:grpSpPr>
          <a:xfrm>
            <a:off x="3385962" y="1776812"/>
            <a:ext cx="294675" cy="294675"/>
            <a:chOff x="3931625" y="606225"/>
            <a:chExt cx="294675" cy="294675"/>
          </a:xfrm>
        </p:grpSpPr>
        <p:sp>
          <p:nvSpPr>
            <p:cNvPr id="4830" name="Google Shape;4830;p57"/>
            <p:cNvSpPr/>
            <p:nvPr/>
          </p:nvSpPr>
          <p:spPr>
            <a:xfrm>
              <a:off x="3931625" y="606225"/>
              <a:ext cx="294675" cy="294675"/>
            </a:xfrm>
            <a:custGeom>
              <a:avLst/>
              <a:gdLst/>
              <a:ahLst/>
              <a:cxnLst/>
              <a:rect l="l" t="t" r="r" b="b"/>
              <a:pathLst>
                <a:path w="11787" h="11787" extrusionOk="0">
                  <a:moveTo>
                    <a:pt x="8334" y="462"/>
                  </a:moveTo>
                  <a:cubicBezTo>
                    <a:pt x="9984" y="462"/>
                    <a:pt x="11326" y="1804"/>
                    <a:pt x="11326" y="3454"/>
                  </a:cubicBezTo>
                  <a:lnTo>
                    <a:pt x="11326" y="8334"/>
                  </a:lnTo>
                  <a:cubicBezTo>
                    <a:pt x="11326" y="9984"/>
                    <a:pt x="9984" y="11326"/>
                    <a:pt x="8334" y="11326"/>
                  </a:cubicBezTo>
                  <a:lnTo>
                    <a:pt x="3454" y="11326"/>
                  </a:lnTo>
                  <a:cubicBezTo>
                    <a:pt x="1804" y="11326"/>
                    <a:pt x="462" y="9984"/>
                    <a:pt x="462" y="8334"/>
                  </a:cubicBezTo>
                  <a:lnTo>
                    <a:pt x="462" y="3454"/>
                  </a:lnTo>
                  <a:cubicBezTo>
                    <a:pt x="462" y="1804"/>
                    <a:pt x="1804" y="462"/>
                    <a:pt x="3454" y="462"/>
                  </a:cubicBezTo>
                  <a:close/>
                  <a:moveTo>
                    <a:pt x="3454" y="1"/>
                  </a:moveTo>
                  <a:cubicBezTo>
                    <a:pt x="1548" y="1"/>
                    <a:pt x="1" y="1551"/>
                    <a:pt x="1" y="3454"/>
                  </a:cubicBezTo>
                  <a:lnTo>
                    <a:pt x="1" y="8334"/>
                  </a:lnTo>
                  <a:cubicBezTo>
                    <a:pt x="1" y="10238"/>
                    <a:pt x="1551" y="11787"/>
                    <a:pt x="3454" y="11787"/>
                  </a:cubicBezTo>
                  <a:lnTo>
                    <a:pt x="8334" y="11787"/>
                  </a:lnTo>
                  <a:cubicBezTo>
                    <a:pt x="10238" y="11787"/>
                    <a:pt x="11787" y="10237"/>
                    <a:pt x="11787" y="8334"/>
                  </a:cubicBezTo>
                  <a:lnTo>
                    <a:pt x="11787" y="3454"/>
                  </a:lnTo>
                  <a:cubicBezTo>
                    <a:pt x="11787" y="1549"/>
                    <a:pt x="10238" y="1"/>
                    <a:pt x="8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57"/>
            <p:cNvSpPr/>
            <p:nvPr/>
          </p:nvSpPr>
          <p:spPr>
            <a:xfrm>
              <a:off x="3956925" y="631525"/>
              <a:ext cx="244075" cy="244075"/>
            </a:xfrm>
            <a:custGeom>
              <a:avLst/>
              <a:gdLst/>
              <a:ahLst/>
              <a:cxnLst/>
              <a:rect l="l" t="t" r="r" b="b"/>
              <a:pathLst>
                <a:path w="9763" h="9763" extrusionOk="0">
                  <a:moveTo>
                    <a:pt x="2442" y="1"/>
                  </a:moveTo>
                  <a:cubicBezTo>
                    <a:pt x="1095" y="1"/>
                    <a:pt x="1" y="1095"/>
                    <a:pt x="1" y="2442"/>
                  </a:cubicBezTo>
                  <a:lnTo>
                    <a:pt x="1" y="7322"/>
                  </a:lnTo>
                  <a:cubicBezTo>
                    <a:pt x="1" y="8668"/>
                    <a:pt x="1095" y="9763"/>
                    <a:pt x="2442" y="9763"/>
                  </a:cubicBezTo>
                  <a:lnTo>
                    <a:pt x="3845" y="9763"/>
                  </a:lnTo>
                  <a:cubicBezTo>
                    <a:pt x="3972" y="9763"/>
                    <a:pt x="4075" y="9659"/>
                    <a:pt x="4075" y="9533"/>
                  </a:cubicBezTo>
                  <a:cubicBezTo>
                    <a:pt x="4075" y="9406"/>
                    <a:pt x="3972" y="9303"/>
                    <a:pt x="3845" y="9303"/>
                  </a:cubicBezTo>
                  <a:lnTo>
                    <a:pt x="2442" y="9303"/>
                  </a:lnTo>
                  <a:cubicBezTo>
                    <a:pt x="1349" y="9303"/>
                    <a:pt x="462" y="8415"/>
                    <a:pt x="462" y="7323"/>
                  </a:cubicBezTo>
                  <a:lnTo>
                    <a:pt x="462" y="2443"/>
                  </a:lnTo>
                  <a:cubicBezTo>
                    <a:pt x="462" y="1350"/>
                    <a:pt x="1349" y="463"/>
                    <a:pt x="2442" y="463"/>
                  </a:cubicBezTo>
                  <a:lnTo>
                    <a:pt x="7322" y="463"/>
                  </a:lnTo>
                  <a:cubicBezTo>
                    <a:pt x="8413" y="463"/>
                    <a:pt x="9302" y="1350"/>
                    <a:pt x="9302" y="2443"/>
                  </a:cubicBezTo>
                  <a:lnTo>
                    <a:pt x="9302" y="7323"/>
                  </a:lnTo>
                  <a:cubicBezTo>
                    <a:pt x="9302" y="8415"/>
                    <a:pt x="8413" y="9303"/>
                    <a:pt x="7322" y="9303"/>
                  </a:cubicBezTo>
                  <a:lnTo>
                    <a:pt x="5932" y="9303"/>
                  </a:lnTo>
                  <a:cubicBezTo>
                    <a:pt x="5806" y="9303"/>
                    <a:pt x="5702" y="9406"/>
                    <a:pt x="5702" y="9533"/>
                  </a:cubicBezTo>
                  <a:cubicBezTo>
                    <a:pt x="5702" y="9659"/>
                    <a:pt x="5806" y="9763"/>
                    <a:pt x="5932" y="9763"/>
                  </a:cubicBezTo>
                  <a:lnTo>
                    <a:pt x="7322" y="9763"/>
                  </a:lnTo>
                  <a:cubicBezTo>
                    <a:pt x="8668" y="9763"/>
                    <a:pt x="9763" y="8668"/>
                    <a:pt x="9763" y="7322"/>
                  </a:cubicBezTo>
                  <a:lnTo>
                    <a:pt x="9763" y="2442"/>
                  </a:lnTo>
                  <a:cubicBezTo>
                    <a:pt x="9761" y="1095"/>
                    <a:pt x="8666" y="1"/>
                    <a:pt x="7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57"/>
            <p:cNvSpPr/>
            <p:nvPr/>
          </p:nvSpPr>
          <p:spPr>
            <a:xfrm>
              <a:off x="4073225" y="864050"/>
              <a:ext cx="11500" cy="11525"/>
            </a:xfrm>
            <a:custGeom>
              <a:avLst/>
              <a:gdLst/>
              <a:ahLst/>
              <a:cxnLst/>
              <a:rect l="l" t="t" r="r" b="b"/>
              <a:pathLst>
                <a:path w="460" h="461" extrusionOk="0">
                  <a:moveTo>
                    <a:pt x="230" y="1"/>
                  </a:moveTo>
                  <a:cubicBezTo>
                    <a:pt x="169" y="1"/>
                    <a:pt x="111" y="26"/>
                    <a:pt x="68" y="68"/>
                  </a:cubicBezTo>
                  <a:cubicBezTo>
                    <a:pt x="25" y="111"/>
                    <a:pt x="1" y="170"/>
                    <a:pt x="1" y="231"/>
                  </a:cubicBezTo>
                  <a:cubicBezTo>
                    <a:pt x="1" y="291"/>
                    <a:pt x="25" y="351"/>
                    <a:pt x="68" y="392"/>
                  </a:cubicBezTo>
                  <a:cubicBezTo>
                    <a:pt x="111" y="435"/>
                    <a:pt x="169" y="461"/>
                    <a:pt x="230" y="461"/>
                  </a:cubicBezTo>
                  <a:cubicBezTo>
                    <a:pt x="290" y="461"/>
                    <a:pt x="350" y="435"/>
                    <a:pt x="393" y="392"/>
                  </a:cubicBezTo>
                  <a:cubicBezTo>
                    <a:pt x="435" y="351"/>
                    <a:pt x="460" y="291"/>
                    <a:pt x="460" y="231"/>
                  </a:cubicBezTo>
                  <a:cubicBezTo>
                    <a:pt x="460" y="170"/>
                    <a:pt x="435" y="111"/>
                    <a:pt x="393" y="68"/>
                  </a:cubicBezTo>
                  <a:cubicBezTo>
                    <a:pt x="350" y="26"/>
                    <a:pt x="290" y="1"/>
                    <a:pt x="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57"/>
            <p:cNvSpPr/>
            <p:nvPr/>
          </p:nvSpPr>
          <p:spPr>
            <a:xfrm>
              <a:off x="4022000" y="694025"/>
              <a:ext cx="12975" cy="11775"/>
            </a:xfrm>
            <a:custGeom>
              <a:avLst/>
              <a:gdLst/>
              <a:ahLst/>
              <a:cxnLst/>
              <a:rect l="l" t="t" r="r" b="b"/>
              <a:pathLst>
                <a:path w="519" h="471" extrusionOk="0">
                  <a:moveTo>
                    <a:pt x="264" y="1"/>
                  </a:moveTo>
                  <a:cubicBezTo>
                    <a:pt x="207" y="1"/>
                    <a:pt x="151" y="21"/>
                    <a:pt x="106" y="63"/>
                  </a:cubicBezTo>
                  <a:lnTo>
                    <a:pt x="96" y="73"/>
                  </a:lnTo>
                  <a:cubicBezTo>
                    <a:pt x="5" y="158"/>
                    <a:pt x="1" y="305"/>
                    <a:pt x="87" y="398"/>
                  </a:cubicBezTo>
                  <a:cubicBezTo>
                    <a:pt x="133" y="447"/>
                    <a:pt x="193" y="471"/>
                    <a:pt x="255" y="471"/>
                  </a:cubicBezTo>
                  <a:cubicBezTo>
                    <a:pt x="311" y="471"/>
                    <a:pt x="369" y="450"/>
                    <a:pt x="413" y="408"/>
                  </a:cubicBezTo>
                  <a:lnTo>
                    <a:pt x="423" y="399"/>
                  </a:lnTo>
                  <a:cubicBezTo>
                    <a:pt x="514" y="311"/>
                    <a:pt x="519" y="166"/>
                    <a:pt x="432" y="74"/>
                  </a:cubicBezTo>
                  <a:cubicBezTo>
                    <a:pt x="387" y="25"/>
                    <a:pt x="325" y="1"/>
                    <a:pt x="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57"/>
            <p:cNvSpPr/>
            <p:nvPr/>
          </p:nvSpPr>
          <p:spPr>
            <a:xfrm>
              <a:off x="3999550" y="674125"/>
              <a:ext cx="158850" cy="158850"/>
            </a:xfrm>
            <a:custGeom>
              <a:avLst/>
              <a:gdLst/>
              <a:ahLst/>
              <a:cxnLst/>
              <a:rect l="l" t="t" r="r" b="b"/>
              <a:pathLst>
                <a:path w="6354" h="6354" extrusionOk="0">
                  <a:moveTo>
                    <a:pt x="3176" y="1"/>
                  </a:moveTo>
                  <a:cubicBezTo>
                    <a:pt x="2670" y="1"/>
                    <a:pt x="2167" y="123"/>
                    <a:pt x="1721" y="353"/>
                  </a:cubicBezTo>
                  <a:cubicBezTo>
                    <a:pt x="1608" y="410"/>
                    <a:pt x="1564" y="549"/>
                    <a:pt x="1622" y="663"/>
                  </a:cubicBezTo>
                  <a:cubicBezTo>
                    <a:pt x="1662" y="742"/>
                    <a:pt x="1742" y="788"/>
                    <a:pt x="1826" y="788"/>
                  </a:cubicBezTo>
                  <a:cubicBezTo>
                    <a:pt x="1862" y="788"/>
                    <a:pt x="1898" y="779"/>
                    <a:pt x="1933" y="762"/>
                  </a:cubicBezTo>
                  <a:cubicBezTo>
                    <a:pt x="2319" y="563"/>
                    <a:pt x="2739" y="461"/>
                    <a:pt x="3177" y="461"/>
                  </a:cubicBezTo>
                  <a:cubicBezTo>
                    <a:pt x="4675" y="461"/>
                    <a:pt x="5893" y="1679"/>
                    <a:pt x="5893" y="3177"/>
                  </a:cubicBezTo>
                  <a:cubicBezTo>
                    <a:pt x="5893" y="4674"/>
                    <a:pt x="4675" y="5893"/>
                    <a:pt x="3177" y="5893"/>
                  </a:cubicBezTo>
                  <a:cubicBezTo>
                    <a:pt x="1680" y="5893"/>
                    <a:pt x="462" y="4674"/>
                    <a:pt x="462" y="3177"/>
                  </a:cubicBezTo>
                  <a:cubicBezTo>
                    <a:pt x="462" y="2707"/>
                    <a:pt x="584" y="2243"/>
                    <a:pt x="814" y="1838"/>
                  </a:cubicBezTo>
                  <a:cubicBezTo>
                    <a:pt x="877" y="1728"/>
                    <a:pt x="837" y="1586"/>
                    <a:pt x="727" y="1524"/>
                  </a:cubicBezTo>
                  <a:cubicBezTo>
                    <a:pt x="691" y="1504"/>
                    <a:pt x="652" y="1494"/>
                    <a:pt x="613" y="1494"/>
                  </a:cubicBezTo>
                  <a:cubicBezTo>
                    <a:pt x="533" y="1494"/>
                    <a:pt x="455" y="1536"/>
                    <a:pt x="413" y="1610"/>
                  </a:cubicBezTo>
                  <a:cubicBezTo>
                    <a:pt x="144" y="2086"/>
                    <a:pt x="1" y="2628"/>
                    <a:pt x="1" y="3177"/>
                  </a:cubicBezTo>
                  <a:cubicBezTo>
                    <a:pt x="1" y="4929"/>
                    <a:pt x="1425" y="6354"/>
                    <a:pt x="3177" y="6354"/>
                  </a:cubicBezTo>
                  <a:cubicBezTo>
                    <a:pt x="4929" y="6354"/>
                    <a:pt x="6354" y="4929"/>
                    <a:pt x="6354" y="3177"/>
                  </a:cubicBezTo>
                  <a:cubicBezTo>
                    <a:pt x="6354" y="1425"/>
                    <a:pt x="4928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57"/>
            <p:cNvSpPr/>
            <p:nvPr/>
          </p:nvSpPr>
          <p:spPr>
            <a:xfrm>
              <a:off x="4027125" y="701775"/>
              <a:ext cx="103650" cy="103600"/>
            </a:xfrm>
            <a:custGeom>
              <a:avLst/>
              <a:gdLst/>
              <a:ahLst/>
              <a:cxnLst/>
              <a:rect l="l" t="t" r="r" b="b"/>
              <a:pathLst>
                <a:path w="4146" h="4144" extrusionOk="0">
                  <a:moveTo>
                    <a:pt x="2073" y="459"/>
                  </a:moveTo>
                  <a:cubicBezTo>
                    <a:pt x="2962" y="459"/>
                    <a:pt x="3684" y="1183"/>
                    <a:pt x="3684" y="2071"/>
                  </a:cubicBezTo>
                  <a:cubicBezTo>
                    <a:pt x="3684" y="2961"/>
                    <a:pt x="2963" y="3682"/>
                    <a:pt x="2073" y="3682"/>
                  </a:cubicBezTo>
                  <a:cubicBezTo>
                    <a:pt x="1185" y="3682"/>
                    <a:pt x="461" y="2959"/>
                    <a:pt x="461" y="2071"/>
                  </a:cubicBezTo>
                  <a:cubicBezTo>
                    <a:pt x="461" y="1183"/>
                    <a:pt x="1185" y="459"/>
                    <a:pt x="2073" y="459"/>
                  </a:cubicBezTo>
                  <a:close/>
                  <a:moveTo>
                    <a:pt x="2073" y="0"/>
                  </a:moveTo>
                  <a:cubicBezTo>
                    <a:pt x="930" y="0"/>
                    <a:pt x="0" y="930"/>
                    <a:pt x="0" y="2073"/>
                  </a:cubicBezTo>
                  <a:cubicBezTo>
                    <a:pt x="0" y="3215"/>
                    <a:pt x="932" y="4143"/>
                    <a:pt x="2073" y="4143"/>
                  </a:cubicBezTo>
                  <a:cubicBezTo>
                    <a:pt x="3215" y="4143"/>
                    <a:pt x="4145" y="3214"/>
                    <a:pt x="4145" y="2071"/>
                  </a:cubicBezTo>
                  <a:cubicBezTo>
                    <a:pt x="4145" y="928"/>
                    <a:pt x="3216" y="0"/>
                    <a:pt x="2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57"/>
            <p:cNvSpPr/>
            <p:nvPr/>
          </p:nvSpPr>
          <p:spPr>
            <a:xfrm>
              <a:off x="4132625" y="656150"/>
              <a:ext cx="43775" cy="43750"/>
            </a:xfrm>
            <a:custGeom>
              <a:avLst/>
              <a:gdLst/>
              <a:ahLst/>
              <a:cxnLst/>
              <a:rect l="l" t="t" r="r" b="b"/>
              <a:pathLst>
                <a:path w="1751" h="1750" extrusionOk="0">
                  <a:moveTo>
                    <a:pt x="875" y="462"/>
                  </a:moveTo>
                  <a:cubicBezTo>
                    <a:pt x="1103" y="462"/>
                    <a:pt x="1289" y="648"/>
                    <a:pt x="1289" y="876"/>
                  </a:cubicBezTo>
                  <a:cubicBezTo>
                    <a:pt x="1289" y="1105"/>
                    <a:pt x="1103" y="1291"/>
                    <a:pt x="875" y="1291"/>
                  </a:cubicBezTo>
                  <a:cubicBezTo>
                    <a:pt x="647" y="1291"/>
                    <a:pt x="461" y="1105"/>
                    <a:pt x="461" y="876"/>
                  </a:cubicBezTo>
                  <a:cubicBezTo>
                    <a:pt x="461" y="648"/>
                    <a:pt x="647" y="462"/>
                    <a:pt x="875" y="462"/>
                  </a:cubicBezTo>
                  <a:close/>
                  <a:moveTo>
                    <a:pt x="875" y="0"/>
                  </a:moveTo>
                  <a:cubicBezTo>
                    <a:pt x="393" y="0"/>
                    <a:pt x="0" y="392"/>
                    <a:pt x="0" y="875"/>
                  </a:cubicBezTo>
                  <a:cubicBezTo>
                    <a:pt x="0" y="1358"/>
                    <a:pt x="393" y="1749"/>
                    <a:pt x="875" y="1749"/>
                  </a:cubicBezTo>
                  <a:cubicBezTo>
                    <a:pt x="1358" y="1749"/>
                    <a:pt x="1750" y="1358"/>
                    <a:pt x="1750" y="875"/>
                  </a:cubicBezTo>
                  <a:cubicBezTo>
                    <a:pt x="1750" y="392"/>
                    <a:pt x="1356" y="0"/>
                    <a:pt x="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37" name="Google Shape;4837;p57"/>
          <p:cNvPicPr preferRelativeResize="0"/>
          <p:nvPr/>
        </p:nvPicPr>
        <p:blipFill rotWithShape="1">
          <a:blip r:embed="rId3">
            <a:alphaModFix/>
          </a:blip>
          <a:srcRect l="21397" t="46736" r="27558" b="-15739"/>
          <a:stretch/>
        </p:blipFill>
        <p:spPr>
          <a:xfrm>
            <a:off x="5362654" y="952235"/>
            <a:ext cx="3311084" cy="4208683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F24AA8-4AE6-4568-AED8-E09E386DA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78" y="1084094"/>
            <a:ext cx="2990705" cy="2975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/>
          <p:nvPr/>
        </p:nvSpPr>
        <p:spPr>
          <a:xfrm>
            <a:off x="3431722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6058850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800769" y="1203300"/>
            <a:ext cx="2256300" cy="3400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6 Razones para Reformar co</a:t>
            </a:r>
            <a:r>
              <a:rPr lang="es-ES" sz="2800" dirty="0"/>
              <a:t>n</a:t>
            </a:r>
            <a:r>
              <a:rPr lang="en" sz="2800" dirty="0"/>
              <a:t> nosotros</a:t>
            </a:r>
            <a:endParaRPr sz="2800" dirty="0"/>
          </a:p>
        </p:txBody>
      </p:sp>
      <p:pic>
        <p:nvPicPr>
          <p:cNvPr id="592" name="Google Shape;592;p46"/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5105" y="1345996"/>
            <a:ext cx="2228219" cy="121796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81" name="Google Shape;581;p46"/>
          <p:cNvSpPr txBox="1">
            <a:spLocks noGrp="1"/>
          </p:cNvSpPr>
          <p:nvPr>
            <p:ph type="subTitle" idx="1"/>
          </p:nvPr>
        </p:nvSpPr>
        <p:spPr>
          <a:xfrm>
            <a:off x="823271" y="1979117"/>
            <a:ext cx="22563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200" dirty="0"/>
              <a:t>Reformas con Garantías</a:t>
            </a:r>
            <a:endParaRPr sz="1200" dirty="0"/>
          </a:p>
        </p:txBody>
      </p:sp>
      <p:sp>
        <p:nvSpPr>
          <p:cNvPr id="66" name="Google Shape;708;p51">
            <a:extLst>
              <a:ext uri="{FF2B5EF4-FFF2-40B4-BE49-F238E27FC236}">
                <a16:creationId xmlns:a16="http://schemas.microsoft.com/office/drawing/2014/main" id="{4D761FE8-13A7-4DAA-92AA-A39C0AD17EE3}"/>
              </a:ext>
            </a:extLst>
          </p:cNvPr>
          <p:cNvSpPr txBox="1"/>
          <p:nvPr/>
        </p:nvSpPr>
        <p:spPr>
          <a:xfrm>
            <a:off x="823270" y="2252684"/>
            <a:ext cx="2220053" cy="29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900" dirty="0"/>
              <a:t>Hasta 10 años dependiendo de reforma</a:t>
            </a:r>
            <a:endParaRPr sz="900" dirty="0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966337-28FB-4ECF-86EA-81529BF4C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960" y="1391431"/>
            <a:ext cx="581809" cy="581809"/>
          </a:xfrm>
          <a:prstGeom prst="rect">
            <a:avLst/>
          </a:prstGeom>
        </p:spPr>
      </p:pic>
      <p:pic>
        <p:nvPicPr>
          <p:cNvPr id="71" name="Google Shape;592;p46">
            <a:extLst>
              <a:ext uri="{FF2B5EF4-FFF2-40B4-BE49-F238E27FC236}">
                <a16:creationId xmlns:a16="http://schemas.microsoft.com/office/drawing/2014/main" id="{73CB7050-A87B-4158-AB5E-08DFB6942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2615" y="1375956"/>
            <a:ext cx="2228219" cy="121796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" name="Google Shape;581;p46">
            <a:extLst>
              <a:ext uri="{FF2B5EF4-FFF2-40B4-BE49-F238E27FC236}">
                <a16:creationId xmlns:a16="http://schemas.microsoft.com/office/drawing/2014/main" id="{EF5D47AD-3825-4B7B-B50D-75E4CC0BD469}"/>
              </a:ext>
            </a:extLst>
          </p:cNvPr>
          <p:cNvSpPr txBox="1">
            <a:spLocks/>
          </p:cNvSpPr>
          <p:nvPr/>
        </p:nvSpPr>
        <p:spPr>
          <a:xfrm>
            <a:off x="3406903" y="1984940"/>
            <a:ext cx="2256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200" dirty="0"/>
              <a:t>Presupuestos Transparentes</a:t>
            </a:r>
          </a:p>
        </p:txBody>
      </p:sp>
      <p:sp>
        <p:nvSpPr>
          <p:cNvPr id="75" name="Google Shape;708;p51">
            <a:extLst>
              <a:ext uri="{FF2B5EF4-FFF2-40B4-BE49-F238E27FC236}">
                <a16:creationId xmlns:a16="http://schemas.microsoft.com/office/drawing/2014/main" id="{38E34A5F-E5FC-4F78-ADD3-8C608585CDB5}"/>
              </a:ext>
            </a:extLst>
          </p:cNvPr>
          <p:cNvSpPr txBox="1"/>
          <p:nvPr/>
        </p:nvSpPr>
        <p:spPr>
          <a:xfrm>
            <a:off x="3450781" y="2275937"/>
            <a:ext cx="2220053" cy="29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900" dirty="0"/>
              <a:t>Todos los trabajos especificados</a:t>
            </a:r>
            <a:endParaRPr sz="900" dirty="0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A1DE50-F75D-4B5B-9CE1-24551913A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38" y="1396092"/>
            <a:ext cx="577148" cy="5771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3281F89-A119-4233-942B-814E493B1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241" y="1342368"/>
            <a:ext cx="2347163" cy="1326131"/>
          </a:xfrm>
          <a:prstGeom prst="rect">
            <a:avLst/>
          </a:prstGeom>
        </p:spPr>
      </p:pic>
      <p:sp>
        <p:nvSpPr>
          <p:cNvPr id="87" name="Google Shape;581;p46">
            <a:extLst>
              <a:ext uri="{FF2B5EF4-FFF2-40B4-BE49-F238E27FC236}">
                <a16:creationId xmlns:a16="http://schemas.microsoft.com/office/drawing/2014/main" id="{E4D12FBA-F48F-46FE-9548-EC9C07ED92AC}"/>
              </a:ext>
            </a:extLst>
          </p:cNvPr>
          <p:cNvSpPr txBox="1">
            <a:spLocks/>
          </p:cNvSpPr>
          <p:nvPr/>
        </p:nvSpPr>
        <p:spPr>
          <a:xfrm>
            <a:off x="6094922" y="2003035"/>
            <a:ext cx="2256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200" dirty="0"/>
              <a:t>20 años de experiencia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AE03EA-9D97-49AC-B43D-C72F486FE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504" y="1494833"/>
            <a:ext cx="574536" cy="509494"/>
          </a:xfrm>
          <a:prstGeom prst="rect">
            <a:avLst/>
          </a:prstGeom>
        </p:spPr>
      </p:pic>
      <p:sp>
        <p:nvSpPr>
          <p:cNvPr id="90" name="Google Shape;708;p51">
            <a:extLst>
              <a:ext uri="{FF2B5EF4-FFF2-40B4-BE49-F238E27FC236}">
                <a16:creationId xmlns:a16="http://schemas.microsoft.com/office/drawing/2014/main" id="{BE6AF2BE-614B-462D-8011-0572EEA217B9}"/>
              </a:ext>
            </a:extLst>
          </p:cNvPr>
          <p:cNvSpPr txBox="1"/>
          <p:nvPr/>
        </p:nvSpPr>
        <p:spPr>
          <a:xfrm>
            <a:off x="6113045" y="2279196"/>
            <a:ext cx="2220053" cy="29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900" dirty="0"/>
              <a:t>Particulares, Profesionales y Empresas</a:t>
            </a:r>
            <a:endParaRPr sz="900" dirty="0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1" name="Google Shape;592;p46">
            <a:extLst>
              <a:ext uri="{FF2B5EF4-FFF2-40B4-BE49-F238E27FC236}">
                <a16:creationId xmlns:a16="http://schemas.microsoft.com/office/drawing/2014/main" id="{9ECE41E5-878F-4A4B-8328-F3579BC09A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814809" y="3197084"/>
            <a:ext cx="2228219" cy="121796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" name="Google Shape;581;p46">
            <a:extLst>
              <a:ext uri="{FF2B5EF4-FFF2-40B4-BE49-F238E27FC236}">
                <a16:creationId xmlns:a16="http://schemas.microsoft.com/office/drawing/2014/main" id="{EEB1043F-6735-4F04-A99B-1501B6C1C960}"/>
              </a:ext>
            </a:extLst>
          </p:cNvPr>
          <p:cNvSpPr txBox="1">
            <a:spLocks/>
          </p:cNvSpPr>
          <p:nvPr/>
        </p:nvSpPr>
        <p:spPr>
          <a:xfrm>
            <a:off x="814809" y="3826679"/>
            <a:ext cx="2256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200" dirty="0"/>
              <a:t>Plazos claros y realistas</a:t>
            </a:r>
          </a:p>
        </p:txBody>
      </p:sp>
      <p:sp>
        <p:nvSpPr>
          <p:cNvPr id="97" name="Google Shape;708;p51">
            <a:extLst>
              <a:ext uri="{FF2B5EF4-FFF2-40B4-BE49-F238E27FC236}">
                <a16:creationId xmlns:a16="http://schemas.microsoft.com/office/drawing/2014/main" id="{D00C486E-02A7-4E49-AC29-BF489CC916EF}"/>
              </a:ext>
            </a:extLst>
          </p:cNvPr>
          <p:cNvSpPr txBox="1"/>
          <p:nvPr/>
        </p:nvSpPr>
        <p:spPr>
          <a:xfrm>
            <a:off x="828850" y="4114662"/>
            <a:ext cx="2220053" cy="29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900" dirty="0"/>
              <a:t>Plazos cerrados y tiempos pactados</a:t>
            </a:r>
            <a:endParaRPr sz="900" dirty="0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4BCC45A-D362-4969-B7E0-087A5A6A0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607" y="3235956"/>
            <a:ext cx="562514" cy="567872"/>
          </a:xfrm>
          <a:prstGeom prst="rect">
            <a:avLst/>
          </a:prstGeom>
        </p:spPr>
      </p:pic>
      <p:pic>
        <p:nvPicPr>
          <p:cNvPr id="106" name="Google Shape;592;p46">
            <a:extLst>
              <a:ext uri="{FF2B5EF4-FFF2-40B4-BE49-F238E27FC236}">
                <a16:creationId xmlns:a16="http://schemas.microsoft.com/office/drawing/2014/main" id="{F6FAA2D5-3C34-4F17-AE42-E8DA0BD884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3448332" y="3213424"/>
            <a:ext cx="2228219" cy="121796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7" name="Google Shape;581;p46">
            <a:extLst>
              <a:ext uri="{FF2B5EF4-FFF2-40B4-BE49-F238E27FC236}">
                <a16:creationId xmlns:a16="http://schemas.microsoft.com/office/drawing/2014/main" id="{2D1483C8-D9E2-4DDE-806A-1AE31D85C4F9}"/>
              </a:ext>
            </a:extLst>
          </p:cNvPr>
          <p:cNvSpPr txBox="1">
            <a:spLocks/>
          </p:cNvSpPr>
          <p:nvPr/>
        </p:nvSpPr>
        <p:spPr>
          <a:xfrm>
            <a:off x="3441937" y="3803828"/>
            <a:ext cx="2256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200" dirty="0"/>
              <a:t>Empresa Acreditada REA</a:t>
            </a:r>
          </a:p>
        </p:txBody>
      </p:sp>
      <p:sp>
        <p:nvSpPr>
          <p:cNvPr id="108" name="Google Shape;708;p51">
            <a:extLst>
              <a:ext uri="{FF2B5EF4-FFF2-40B4-BE49-F238E27FC236}">
                <a16:creationId xmlns:a16="http://schemas.microsoft.com/office/drawing/2014/main" id="{CC6F7570-41BC-462A-8383-8C3026E58165}"/>
              </a:ext>
            </a:extLst>
          </p:cNvPr>
          <p:cNvSpPr txBox="1"/>
          <p:nvPr/>
        </p:nvSpPr>
        <p:spPr>
          <a:xfrm>
            <a:off x="3467969" y="4114662"/>
            <a:ext cx="2220053" cy="29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900" dirty="0"/>
              <a:t>Certificado de Capacidad y Calidad</a:t>
            </a:r>
            <a:endParaRPr sz="900" dirty="0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A19149A-DCC3-4A4D-A302-9175D52546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392" y="3238412"/>
            <a:ext cx="688839" cy="636742"/>
          </a:xfrm>
          <a:prstGeom prst="rect">
            <a:avLst/>
          </a:prstGeom>
        </p:spPr>
      </p:pic>
      <p:pic>
        <p:nvPicPr>
          <p:cNvPr id="115" name="Google Shape;592;p46">
            <a:extLst>
              <a:ext uri="{FF2B5EF4-FFF2-40B4-BE49-F238E27FC236}">
                <a16:creationId xmlns:a16="http://schemas.microsoft.com/office/drawing/2014/main" id="{0D17F86B-74D0-493E-95D0-0E51CA734B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09" t="31308" r="33296" b="53168"/>
          <a:stretch/>
        </p:blipFill>
        <p:spPr>
          <a:xfrm>
            <a:off x="6079712" y="3232136"/>
            <a:ext cx="2228219" cy="121796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6" name="Google Shape;581;p46">
            <a:extLst>
              <a:ext uri="{FF2B5EF4-FFF2-40B4-BE49-F238E27FC236}">
                <a16:creationId xmlns:a16="http://schemas.microsoft.com/office/drawing/2014/main" id="{7F96030F-F66D-4F56-AD45-CC110C474F63}"/>
              </a:ext>
            </a:extLst>
          </p:cNvPr>
          <p:cNvSpPr txBox="1">
            <a:spLocks/>
          </p:cNvSpPr>
          <p:nvPr/>
        </p:nvSpPr>
        <p:spPr>
          <a:xfrm>
            <a:off x="6065671" y="3801125"/>
            <a:ext cx="2256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200" dirty="0"/>
              <a:t>Financiamos tu proyecto</a:t>
            </a:r>
          </a:p>
        </p:txBody>
      </p:sp>
      <p:sp>
        <p:nvSpPr>
          <p:cNvPr id="117" name="Google Shape;708;p51">
            <a:extLst>
              <a:ext uri="{FF2B5EF4-FFF2-40B4-BE49-F238E27FC236}">
                <a16:creationId xmlns:a16="http://schemas.microsoft.com/office/drawing/2014/main" id="{02B866D2-4B67-41F2-9014-F2B3C6E9046C}"/>
              </a:ext>
            </a:extLst>
          </p:cNvPr>
          <p:cNvSpPr txBox="1"/>
          <p:nvPr/>
        </p:nvSpPr>
        <p:spPr>
          <a:xfrm>
            <a:off x="6072493" y="4118507"/>
            <a:ext cx="2220053" cy="29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900" dirty="0"/>
              <a:t>Hasta 60 meses para tu reforma</a:t>
            </a:r>
            <a:endParaRPr sz="900" dirty="0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16" name="Imagen 515">
            <a:extLst>
              <a:ext uri="{FF2B5EF4-FFF2-40B4-BE49-F238E27FC236}">
                <a16:creationId xmlns:a16="http://schemas.microsoft.com/office/drawing/2014/main" id="{54B22450-4CA0-4E19-84FA-708871990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2559" y="3274573"/>
            <a:ext cx="533833" cy="533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6670220" y="1682684"/>
            <a:ext cx="1274276" cy="1289868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5769258" y="2972552"/>
            <a:ext cx="30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Mobiliario</a:t>
            </a:r>
            <a:endParaRPr sz="3600" dirty="0"/>
          </a:p>
        </p:txBody>
      </p:sp>
      <p:sp>
        <p:nvSpPr>
          <p:cNvPr id="245" name="Google Shape;245;p37"/>
          <p:cNvSpPr txBox="1">
            <a:spLocks noGrp="1"/>
          </p:cNvSpPr>
          <p:nvPr>
            <p:ph type="title" idx="2"/>
          </p:nvPr>
        </p:nvSpPr>
        <p:spPr>
          <a:xfrm>
            <a:off x="6670220" y="1822654"/>
            <a:ext cx="1274276" cy="1009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1</a:t>
            </a:r>
            <a:endParaRPr sz="6000"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subTitle" idx="1"/>
          </p:nvPr>
        </p:nvSpPr>
        <p:spPr>
          <a:xfrm rot="462">
            <a:off x="6190758" y="3616454"/>
            <a:ext cx="2233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Estilos, texturas y colores</a:t>
            </a:r>
            <a:endParaRPr dirty="0"/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l="27861" r="18599" b="23130"/>
          <a:stretch/>
        </p:blipFill>
        <p:spPr>
          <a:xfrm>
            <a:off x="0" y="614050"/>
            <a:ext cx="5553576" cy="379859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2CCD24-0346-44AF-B8BC-FB5017C8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2" y="724179"/>
            <a:ext cx="5353871" cy="3575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6670220" y="1682684"/>
            <a:ext cx="1274276" cy="1289868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5769258" y="2972552"/>
            <a:ext cx="30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Mobiliario</a:t>
            </a:r>
            <a:endParaRPr sz="3600" dirty="0"/>
          </a:p>
        </p:txBody>
      </p:sp>
      <p:sp>
        <p:nvSpPr>
          <p:cNvPr id="245" name="Google Shape;245;p37"/>
          <p:cNvSpPr txBox="1">
            <a:spLocks noGrp="1"/>
          </p:cNvSpPr>
          <p:nvPr>
            <p:ph type="title" idx="2"/>
          </p:nvPr>
        </p:nvSpPr>
        <p:spPr>
          <a:xfrm>
            <a:off x="6670220" y="1817091"/>
            <a:ext cx="1274276" cy="1009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2</a:t>
            </a:r>
            <a:endParaRPr sz="6000"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subTitle" idx="1"/>
          </p:nvPr>
        </p:nvSpPr>
        <p:spPr>
          <a:xfrm rot="462">
            <a:off x="6190758" y="3616454"/>
            <a:ext cx="2233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Estilos, texturas y colores</a:t>
            </a:r>
            <a:endParaRPr dirty="0"/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l="27861" r="18599" b="23130"/>
          <a:stretch/>
        </p:blipFill>
        <p:spPr>
          <a:xfrm>
            <a:off x="0" y="614050"/>
            <a:ext cx="5553576" cy="379859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4578E4-3879-4DE8-9C6D-9F1FE2E70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9" y="730853"/>
            <a:ext cx="5344797" cy="35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6670220" y="1682684"/>
            <a:ext cx="1274276" cy="1289868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5769258" y="2972552"/>
            <a:ext cx="30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Mobiliario</a:t>
            </a:r>
            <a:endParaRPr sz="3600" dirty="0"/>
          </a:p>
        </p:txBody>
      </p:sp>
      <p:sp>
        <p:nvSpPr>
          <p:cNvPr id="245" name="Google Shape;245;p37"/>
          <p:cNvSpPr txBox="1">
            <a:spLocks noGrp="1"/>
          </p:cNvSpPr>
          <p:nvPr>
            <p:ph type="title" idx="2"/>
          </p:nvPr>
        </p:nvSpPr>
        <p:spPr>
          <a:xfrm>
            <a:off x="6670220" y="1822654"/>
            <a:ext cx="1274276" cy="1009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3</a:t>
            </a:r>
            <a:endParaRPr sz="6000"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subTitle" idx="1"/>
          </p:nvPr>
        </p:nvSpPr>
        <p:spPr>
          <a:xfrm rot="462">
            <a:off x="6190758" y="3616454"/>
            <a:ext cx="2233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Estilos, texturas y colores</a:t>
            </a:r>
            <a:endParaRPr dirty="0"/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l="27861" r="18599" b="23130"/>
          <a:stretch/>
        </p:blipFill>
        <p:spPr>
          <a:xfrm>
            <a:off x="0" y="614050"/>
            <a:ext cx="5553576" cy="379859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D28B776-42BB-4438-8A4D-903962346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9" y="715201"/>
            <a:ext cx="5344797" cy="35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8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6670220" y="1682684"/>
            <a:ext cx="1274276" cy="1289868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5769258" y="2972552"/>
            <a:ext cx="30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Mobiliario</a:t>
            </a:r>
            <a:endParaRPr sz="3600" dirty="0"/>
          </a:p>
        </p:txBody>
      </p:sp>
      <p:sp>
        <p:nvSpPr>
          <p:cNvPr id="245" name="Google Shape;245;p37"/>
          <p:cNvSpPr txBox="1">
            <a:spLocks noGrp="1"/>
          </p:cNvSpPr>
          <p:nvPr>
            <p:ph type="title" idx="2"/>
          </p:nvPr>
        </p:nvSpPr>
        <p:spPr>
          <a:xfrm>
            <a:off x="6670220" y="1822654"/>
            <a:ext cx="1274276" cy="1009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4</a:t>
            </a:r>
            <a:endParaRPr sz="6000"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subTitle" idx="1"/>
          </p:nvPr>
        </p:nvSpPr>
        <p:spPr>
          <a:xfrm rot="462">
            <a:off x="6190758" y="3616454"/>
            <a:ext cx="2233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Estilos, texturas y colores</a:t>
            </a:r>
            <a:endParaRPr dirty="0"/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l="27861" r="18599" b="23130"/>
          <a:stretch/>
        </p:blipFill>
        <p:spPr>
          <a:xfrm>
            <a:off x="0" y="614050"/>
            <a:ext cx="5553576" cy="379859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DCBDD9-4E81-4AC4-9F6C-3B7DFAAD3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8" y="730853"/>
            <a:ext cx="5344340" cy="35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6670220" y="1682684"/>
            <a:ext cx="1274276" cy="1289868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5769258" y="2972552"/>
            <a:ext cx="30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Mobiliario</a:t>
            </a:r>
            <a:endParaRPr sz="3600" dirty="0"/>
          </a:p>
        </p:txBody>
      </p:sp>
      <p:sp>
        <p:nvSpPr>
          <p:cNvPr id="245" name="Google Shape;245;p37"/>
          <p:cNvSpPr txBox="1">
            <a:spLocks noGrp="1"/>
          </p:cNvSpPr>
          <p:nvPr>
            <p:ph type="title" idx="2"/>
          </p:nvPr>
        </p:nvSpPr>
        <p:spPr>
          <a:xfrm>
            <a:off x="6670220" y="1822654"/>
            <a:ext cx="1274276" cy="1009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5</a:t>
            </a:r>
            <a:endParaRPr sz="6000"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subTitle" idx="1"/>
          </p:nvPr>
        </p:nvSpPr>
        <p:spPr>
          <a:xfrm rot="462">
            <a:off x="6190758" y="3616454"/>
            <a:ext cx="2233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Estilos, texturas y colores</a:t>
            </a:r>
            <a:endParaRPr dirty="0"/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l="27861" r="18599" b="23130"/>
          <a:stretch/>
        </p:blipFill>
        <p:spPr>
          <a:xfrm>
            <a:off x="0" y="614050"/>
            <a:ext cx="5553576" cy="379859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2BBBB6-01D6-452E-951D-F553BA2DD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17" y="738309"/>
            <a:ext cx="5316542" cy="35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6670220" y="1682684"/>
            <a:ext cx="1274276" cy="1289868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5769258" y="2972552"/>
            <a:ext cx="30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Mobiliario</a:t>
            </a:r>
            <a:endParaRPr sz="3600" dirty="0"/>
          </a:p>
        </p:txBody>
      </p:sp>
      <p:sp>
        <p:nvSpPr>
          <p:cNvPr id="245" name="Google Shape;245;p37"/>
          <p:cNvSpPr txBox="1">
            <a:spLocks noGrp="1"/>
          </p:cNvSpPr>
          <p:nvPr>
            <p:ph type="title" idx="2"/>
          </p:nvPr>
        </p:nvSpPr>
        <p:spPr>
          <a:xfrm>
            <a:off x="6670220" y="1822654"/>
            <a:ext cx="1274276" cy="1009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6</a:t>
            </a:r>
            <a:endParaRPr sz="6000"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subTitle" idx="1"/>
          </p:nvPr>
        </p:nvSpPr>
        <p:spPr>
          <a:xfrm rot="462">
            <a:off x="6190758" y="3616454"/>
            <a:ext cx="2233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Estilos, texturas y colores</a:t>
            </a:r>
            <a:endParaRPr dirty="0"/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l="27861" r="18599" b="23130"/>
          <a:stretch/>
        </p:blipFill>
        <p:spPr>
          <a:xfrm>
            <a:off x="0" y="614050"/>
            <a:ext cx="5553576" cy="3798597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69A583-E387-41D3-B1AB-F3C4A4C2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17" y="724635"/>
            <a:ext cx="5316542" cy="35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3"/>
          <p:cNvPicPr preferRelativeResize="0"/>
          <p:nvPr/>
        </p:nvPicPr>
        <p:blipFill rotWithShape="1">
          <a:blip r:embed="rId3">
            <a:alphaModFix/>
          </a:blip>
          <a:srcRect l="42157" t="9559" r="34097" b="30166"/>
          <a:stretch/>
        </p:blipFill>
        <p:spPr>
          <a:xfrm>
            <a:off x="3326337" y="1257300"/>
            <a:ext cx="2491526" cy="3346199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2" name="Google Shape;422;p43"/>
          <p:cNvSpPr/>
          <p:nvPr/>
        </p:nvSpPr>
        <p:spPr>
          <a:xfrm>
            <a:off x="3427250" y="3704576"/>
            <a:ext cx="675600" cy="6756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43"/>
          <p:cNvPicPr preferRelativeResize="0"/>
          <p:nvPr/>
        </p:nvPicPr>
        <p:blipFill rotWithShape="1">
          <a:blip r:embed="rId3">
            <a:alphaModFix/>
          </a:blip>
          <a:srcRect l="42157" t="9559" r="34097" b="30166"/>
          <a:stretch/>
        </p:blipFill>
        <p:spPr>
          <a:xfrm>
            <a:off x="5932574" y="1257300"/>
            <a:ext cx="2491526" cy="3346199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4" name="Google Shape;424;p43"/>
          <p:cNvSpPr/>
          <p:nvPr/>
        </p:nvSpPr>
        <p:spPr>
          <a:xfrm>
            <a:off x="6024850" y="3704576"/>
            <a:ext cx="675600" cy="6756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3"/>
          <p:cNvPicPr preferRelativeResize="0"/>
          <p:nvPr/>
        </p:nvPicPr>
        <p:blipFill rotWithShape="1">
          <a:blip r:embed="rId3">
            <a:alphaModFix/>
          </a:blip>
          <a:srcRect l="42157" t="9559" r="34097" b="30166"/>
          <a:stretch/>
        </p:blipFill>
        <p:spPr>
          <a:xfrm>
            <a:off x="720100" y="1257300"/>
            <a:ext cx="2491526" cy="3346199"/>
          </a:xfrm>
          <a:prstGeom prst="rect">
            <a:avLst/>
          </a:prstGeom>
          <a:noFill/>
          <a:ln>
            <a:noFill/>
          </a:ln>
          <a:effectLst>
            <a:outerShdw blurRad="57150" dist="19050" dir="51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6" name="Google Shape;42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Encimeras de cocinas</a:t>
            </a:r>
            <a:endParaRPr dirty="0"/>
          </a:p>
        </p:txBody>
      </p:sp>
      <p:sp>
        <p:nvSpPr>
          <p:cNvPr id="427" name="Google Shape;427;p43"/>
          <p:cNvSpPr txBox="1">
            <a:spLocks noGrp="1"/>
          </p:cNvSpPr>
          <p:nvPr>
            <p:ph type="title" idx="2"/>
          </p:nvPr>
        </p:nvSpPr>
        <p:spPr>
          <a:xfrm>
            <a:off x="1546225" y="3505800"/>
            <a:ext cx="157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Porcelánico</a:t>
            </a:r>
            <a:endParaRPr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546075" y="3894353"/>
            <a:ext cx="1572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 err="1"/>
              <a:t>Fokos</a:t>
            </a:r>
            <a:r>
              <a:rPr lang="es-ES" dirty="0"/>
              <a:t> Sale</a:t>
            </a:r>
            <a:endParaRPr dirty="0"/>
          </a:p>
        </p:txBody>
      </p:sp>
      <p:sp>
        <p:nvSpPr>
          <p:cNvPr id="429" name="Google Shape;429;p43"/>
          <p:cNvSpPr txBox="1">
            <a:spLocks noGrp="1"/>
          </p:cNvSpPr>
          <p:nvPr>
            <p:ph type="title" idx="3"/>
          </p:nvPr>
        </p:nvSpPr>
        <p:spPr>
          <a:xfrm>
            <a:off x="4147063" y="3505800"/>
            <a:ext cx="157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Silestone</a:t>
            </a:r>
            <a:endParaRPr dirty="0"/>
          </a:p>
        </p:txBody>
      </p:sp>
      <p:sp>
        <p:nvSpPr>
          <p:cNvPr id="430" name="Google Shape;430;p43"/>
          <p:cNvSpPr txBox="1">
            <a:spLocks noGrp="1"/>
          </p:cNvSpPr>
          <p:nvPr>
            <p:ph type="subTitle" idx="4"/>
          </p:nvPr>
        </p:nvSpPr>
        <p:spPr>
          <a:xfrm>
            <a:off x="4147063" y="3894341"/>
            <a:ext cx="1570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Blanco Norte</a:t>
            </a:r>
            <a:endParaRPr dirty="0"/>
          </a:p>
        </p:txBody>
      </p:sp>
      <p:sp>
        <p:nvSpPr>
          <p:cNvPr id="431" name="Google Shape;431;p43"/>
          <p:cNvSpPr txBox="1">
            <a:spLocks noGrp="1"/>
          </p:cNvSpPr>
          <p:nvPr>
            <p:ph type="title" idx="5"/>
          </p:nvPr>
        </p:nvSpPr>
        <p:spPr>
          <a:xfrm>
            <a:off x="6748075" y="3505800"/>
            <a:ext cx="157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Granito</a:t>
            </a:r>
            <a:endParaRPr dirty="0"/>
          </a:p>
        </p:txBody>
      </p:sp>
      <p:sp>
        <p:nvSpPr>
          <p:cNvPr id="432" name="Google Shape;432;p43"/>
          <p:cNvSpPr txBox="1">
            <a:spLocks noGrp="1"/>
          </p:cNvSpPr>
          <p:nvPr>
            <p:ph type="subTitle" idx="6"/>
          </p:nvPr>
        </p:nvSpPr>
        <p:spPr>
          <a:xfrm>
            <a:off x="6748087" y="3894353"/>
            <a:ext cx="1570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ES" dirty="0"/>
              <a:t>Blanco Champán</a:t>
            </a:r>
            <a:endParaRPr dirty="0"/>
          </a:p>
        </p:txBody>
      </p:sp>
      <p:sp>
        <p:nvSpPr>
          <p:cNvPr id="433" name="Google Shape;433;p43"/>
          <p:cNvSpPr txBox="1">
            <a:spLocks noGrp="1"/>
          </p:cNvSpPr>
          <p:nvPr>
            <p:ph type="title" idx="7"/>
          </p:nvPr>
        </p:nvSpPr>
        <p:spPr>
          <a:xfrm rot="3246">
            <a:off x="6023100" y="3704873"/>
            <a:ext cx="6354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34" name="Google Shape;434;p43"/>
          <p:cNvSpPr txBox="1">
            <a:spLocks noGrp="1"/>
          </p:cNvSpPr>
          <p:nvPr>
            <p:ph type="title" idx="8"/>
          </p:nvPr>
        </p:nvSpPr>
        <p:spPr>
          <a:xfrm rot="1623">
            <a:off x="3447361" y="3704732"/>
            <a:ext cx="635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35" name="Google Shape;435;p43"/>
          <p:cNvSpPr/>
          <p:nvPr/>
        </p:nvSpPr>
        <p:spPr>
          <a:xfrm>
            <a:off x="823000" y="3704576"/>
            <a:ext cx="675600" cy="6756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3"/>
          <p:cNvSpPr txBox="1">
            <a:spLocks noGrp="1"/>
          </p:cNvSpPr>
          <p:nvPr>
            <p:ph type="title" idx="9"/>
          </p:nvPr>
        </p:nvSpPr>
        <p:spPr>
          <a:xfrm rot="1623">
            <a:off x="843100" y="3704723"/>
            <a:ext cx="635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B8D51C-95D7-4CAF-A78E-A9DCB3228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574" y="1245193"/>
            <a:ext cx="2491526" cy="22643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28794B-0966-4E50-9F85-A174D5250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10" y="1248967"/>
            <a:ext cx="2482306" cy="22568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6F3DF3-1DD9-40D7-B814-6AABEAA43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642" y="1258173"/>
            <a:ext cx="2491526" cy="22489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me Decor &amp; Furniture Catalog by Slidesgo">
  <a:themeElements>
    <a:clrScheme name="Simple Light">
      <a:dk1>
        <a:srgbClr val="000000"/>
      </a:dk1>
      <a:lt1>
        <a:srgbClr val="FFFAF5"/>
      </a:lt1>
      <a:dk2>
        <a:srgbClr val="EFE4D9"/>
      </a:dk2>
      <a:lt2>
        <a:srgbClr val="AA937F"/>
      </a:lt2>
      <a:accent1>
        <a:srgbClr val="BD9291"/>
      </a:accent1>
      <a:accent2>
        <a:srgbClr val="6C5A59"/>
      </a:accent2>
      <a:accent3>
        <a:srgbClr val="7E5546"/>
      </a:accent3>
      <a:accent4>
        <a:srgbClr val="A06F53"/>
      </a:accent4>
      <a:accent5>
        <a:srgbClr val="849884"/>
      </a:accent5>
      <a:accent6>
        <a:srgbClr val="46815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6653</TotalTime>
  <Words>261</Words>
  <Application>Microsoft Office PowerPoint</Application>
  <PresentationFormat>Presentación en pantalla (16:9)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Prata</vt:lpstr>
      <vt:lpstr>Arial</vt:lpstr>
      <vt:lpstr>Playfair Display</vt:lpstr>
      <vt:lpstr>Caveat</vt:lpstr>
      <vt:lpstr>Arial Narrow</vt:lpstr>
      <vt:lpstr>Lato</vt:lpstr>
      <vt:lpstr>Home Decor &amp; Furniture Catalog by Slidesgo</vt:lpstr>
      <vt:lpstr>Serveis Guinardo  Reformas</vt:lpstr>
      <vt:lpstr>6 Razones para Reformar con nosotros</vt:lpstr>
      <vt:lpstr>Mobiliario</vt:lpstr>
      <vt:lpstr>Mobiliario</vt:lpstr>
      <vt:lpstr>Mobiliario</vt:lpstr>
      <vt:lpstr>Mobiliario</vt:lpstr>
      <vt:lpstr>Mobiliario</vt:lpstr>
      <vt:lpstr>Mobiliario</vt:lpstr>
      <vt:lpstr>Encimeras de cocinas</vt:lpstr>
      <vt:lpstr>Encimeras de cocinas</vt:lpstr>
      <vt:lpstr>Porcelánicos Fokos</vt:lpstr>
      <vt:lpstr>Porcelánicos Serie Fokos</vt:lpstr>
      <vt:lpstr>Porcelánicos Serie Vetados</vt:lpstr>
      <vt:lpstr>Silestone</vt:lpstr>
      <vt:lpstr>Granito</vt:lpstr>
      <vt:lpstr>Encimeras Mármol</vt:lpstr>
      <vt:lpstr>Encimeras Neolith</vt:lpstr>
      <vt:lpstr>Encimeras Dekton</vt:lpstr>
      <vt:lpstr>Gracias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Decor &amp; Furniture Catalog</dc:title>
  <dc:creator>Usuario</dc:creator>
  <cp:lastModifiedBy>Usuario</cp:lastModifiedBy>
  <cp:revision>207</cp:revision>
  <dcterms:modified xsi:type="dcterms:W3CDTF">2024-04-28T04:36:21Z</dcterms:modified>
</cp:coreProperties>
</file>